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4"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B612 Mono" panose="020B0604020202020204" charset="0"/>
      <p:regular r:id="rId14"/>
      <p:bold r:id="rId15"/>
      <p:italic r:id="rId16"/>
      <p:boldItalic r:id="rId17"/>
    </p:embeddedFont>
    <p:embeddedFont>
      <p:font typeface="Bebas Neue" panose="020B0606020202050201" pitchFamily="34" charset="0"/>
      <p:regular r:id="rId18"/>
    </p:embeddedFont>
    <p:embeddedFont>
      <p:font typeface="DM Serif Display" pitchFamily="2" charset="0"/>
      <p:regular r:id="rId19"/>
      <p:italic r:id="rId20"/>
    </p:embeddedFont>
    <p:embeddedFont>
      <p:font typeface="Lato" panose="020F0502020204030203" pitchFamily="34" charset="0"/>
      <p:regular r:id="rId21"/>
      <p:bold r:id="rId22"/>
      <p:italic r:id="rId23"/>
      <p:boldItalic r:id="rId24"/>
    </p:embeddedFont>
    <p:embeddedFont>
      <p:font typeface="Lexend"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93EC12C-4029-4EF3-AF02-37E2C6E099D8}">
  <a:tblStyle styleId="{093EC12C-4029-4EF3-AF02-37E2C6E099D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1" d="100"/>
          <a:sy n="121" d="100"/>
        </p:scale>
        <p:origin x="90" y="2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262c62e0a37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262c62e0a37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22aade373e1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22aade373e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62c62e0a3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62c62e0a3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485a77ac1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485a77ac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9e6ef15ac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9e6ef15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9e6ef15ac7_1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9e6ef15ac7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22aade373e1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22aade373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a91eb3675a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a91eb3675a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485a77ac1f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485a77ac1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62c62e0a37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62c62e0a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5100" y="1279898"/>
            <a:ext cx="7713900" cy="10101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208375" y="4165144"/>
            <a:ext cx="4727100" cy="40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2" name="Google Shape;12;p2"/>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3" name="Google Shape;13;p2"/>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a:off x="228450" y="557125"/>
            <a:ext cx="8687100" cy="0"/>
          </a:xfrm>
          <a:prstGeom prst="straightConnector1">
            <a:avLst/>
          </a:prstGeom>
          <a:noFill/>
          <a:ln w="9525" cap="flat" cmpd="sng">
            <a:solidFill>
              <a:schemeClr val="dk1"/>
            </a:solidFill>
            <a:prstDash val="solid"/>
            <a:round/>
            <a:headEnd type="none" w="med" len="med"/>
            <a:tailEnd type="none" w="med" len="med"/>
          </a:ln>
        </p:spPr>
      </p:cxnSp>
      <p:sp>
        <p:nvSpPr>
          <p:cNvPr id="17" name="Google Shape;17;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
        <p:cNvGrpSpPr/>
        <p:nvPr/>
      </p:nvGrpSpPr>
      <p:grpSpPr>
        <a:xfrm>
          <a:off x="0" y="0"/>
          <a:ext cx="0" cy="0"/>
          <a:chOff x="0" y="0"/>
          <a:chExt cx="0" cy="0"/>
        </a:xfrm>
      </p:grpSpPr>
      <p:sp>
        <p:nvSpPr>
          <p:cNvPr id="92" name="Google Shape;92;p11"/>
          <p:cNvSpPr txBox="1">
            <a:spLocks noGrp="1"/>
          </p:cNvSpPr>
          <p:nvPr>
            <p:ph type="subTitle" idx="1"/>
          </p:nvPr>
        </p:nvSpPr>
        <p:spPr>
          <a:xfrm>
            <a:off x="1284000" y="3252125"/>
            <a:ext cx="6576000" cy="420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93" name="Google Shape;93;p11"/>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94" name="Google Shape;94;p11"/>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95" name="Google Shape;95;p11"/>
          <p:cNvCxnSpPr/>
          <p:nvPr/>
        </p:nvCxnSpPr>
        <p:spPr>
          <a:xfrm>
            <a:off x="228450" y="557125"/>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96" name="Google Shape;96;p11"/>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97" name="Google Shape;97;p11"/>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98" name="Google Shape;98;p11"/>
          <p:cNvSpPr txBox="1">
            <a:spLocks noGrp="1"/>
          </p:cNvSpPr>
          <p:nvPr>
            <p:ph type="title" hasCustomPrompt="1"/>
          </p:nvPr>
        </p:nvSpPr>
        <p:spPr>
          <a:xfrm>
            <a:off x="1284000" y="1692325"/>
            <a:ext cx="6576000" cy="151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99" name="Google Shape;99;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0"/>
        <p:cNvGrpSpPr/>
        <p:nvPr/>
      </p:nvGrpSpPr>
      <p:grpSpPr>
        <a:xfrm>
          <a:off x="0" y="0"/>
          <a:ext cx="0" cy="0"/>
          <a:chOff x="0" y="0"/>
          <a:chExt cx="0" cy="0"/>
        </a:xfrm>
      </p:grpSpPr>
      <p:sp>
        <p:nvSpPr>
          <p:cNvPr id="101" name="Google Shape;101;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2"/>
        <p:cNvGrpSpPr/>
        <p:nvPr/>
      </p:nvGrpSpPr>
      <p:grpSpPr>
        <a:xfrm>
          <a:off x="0" y="0"/>
          <a:ext cx="0" cy="0"/>
          <a:chOff x="0" y="0"/>
          <a:chExt cx="0" cy="0"/>
        </a:xfrm>
      </p:grpSpPr>
      <p:sp>
        <p:nvSpPr>
          <p:cNvPr id="103" name="Google Shape;103;p13"/>
          <p:cNvSpPr txBox="1">
            <a:spLocks noGrp="1"/>
          </p:cNvSpPr>
          <p:nvPr>
            <p:ph type="title" hasCustomPrompt="1"/>
          </p:nvPr>
        </p:nvSpPr>
        <p:spPr>
          <a:xfrm>
            <a:off x="547464" y="1407127"/>
            <a:ext cx="1391100" cy="1031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400"/>
              <a:buNone/>
              <a:defRPr sz="8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4" name="Google Shape;104;p13"/>
          <p:cNvSpPr txBox="1">
            <a:spLocks noGrp="1"/>
          </p:cNvSpPr>
          <p:nvPr>
            <p:ph type="subTitle" idx="1"/>
          </p:nvPr>
        </p:nvSpPr>
        <p:spPr>
          <a:xfrm>
            <a:off x="1802550" y="1873395"/>
            <a:ext cx="2717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05" name="Google Shape;105;p13"/>
          <p:cNvSpPr txBox="1">
            <a:spLocks noGrp="1"/>
          </p:cNvSpPr>
          <p:nvPr>
            <p:ph type="title" idx="2" hasCustomPrompt="1"/>
          </p:nvPr>
        </p:nvSpPr>
        <p:spPr>
          <a:xfrm>
            <a:off x="555148" y="2497346"/>
            <a:ext cx="1389900" cy="1033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400"/>
              <a:buNone/>
              <a:defRPr sz="8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6" name="Google Shape;106;p13"/>
          <p:cNvSpPr txBox="1">
            <a:spLocks noGrp="1"/>
          </p:cNvSpPr>
          <p:nvPr>
            <p:ph type="subTitle" idx="3"/>
          </p:nvPr>
        </p:nvSpPr>
        <p:spPr>
          <a:xfrm>
            <a:off x="1802550" y="2960441"/>
            <a:ext cx="2717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07" name="Google Shape;107;p13"/>
          <p:cNvSpPr txBox="1">
            <a:spLocks noGrp="1"/>
          </p:cNvSpPr>
          <p:nvPr>
            <p:ph type="title" idx="4" hasCustomPrompt="1"/>
          </p:nvPr>
        </p:nvSpPr>
        <p:spPr>
          <a:xfrm>
            <a:off x="550175" y="3586916"/>
            <a:ext cx="1389900" cy="1033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400"/>
              <a:buNone/>
              <a:defRPr sz="8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8" name="Google Shape;108;p13"/>
          <p:cNvSpPr txBox="1">
            <a:spLocks noGrp="1"/>
          </p:cNvSpPr>
          <p:nvPr>
            <p:ph type="subTitle" idx="5"/>
          </p:nvPr>
        </p:nvSpPr>
        <p:spPr>
          <a:xfrm>
            <a:off x="1802550" y="4047488"/>
            <a:ext cx="2717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09" name="Google Shape;109;p13"/>
          <p:cNvSpPr txBox="1">
            <a:spLocks noGrp="1"/>
          </p:cNvSpPr>
          <p:nvPr>
            <p:ph type="title" idx="6" hasCustomPrompt="1"/>
          </p:nvPr>
        </p:nvSpPr>
        <p:spPr>
          <a:xfrm>
            <a:off x="4453541" y="1405605"/>
            <a:ext cx="1389900" cy="1033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8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0" name="Google Shape;110;p13"/>
          <p:cNvSpPr txBox="1">
            <a:spLocks noGrp="1"/>
          </p:cNvSpPr>
          <p:nvPr>
            <p:ph type="subTitle" idx="7"/>
          </p:nvPr>
        </p:nvSpPr>
        <p:spPr>
          <a:xfrm>
            <a:off x="5711500" y="2960449"/>
            <a:ext cx="2717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11" name="Google Shape;111;p13"/>
          <p:cNvSpPr txBox="1">
            <a:spLocks noGrp="1"/>
          </p:cNvSpPr>
          <p:nvPr>
            <p:ph type="title" idx="8" hasCustomPrompt="1"/>
          </p:nvPr>
        </p:nvSpPr>
        <p:spPr>
          <a:xfrm>
            <a:off x="4460788" y="2495170"/>
            <a:ext cx="1389900" cy="1033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8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2" name="Google Shape;112;p13"/>
          <p:cNvSpPr txBox="1">
            <a:spLocks noGrp="1"/>
          </p:cNvSpPr>
          <p:nvPr>
            <p:ph type="subTitle" idx="9"/>
          </p:nvPr>
        </p:nvSpPr>
        <p:spPr>
          <a:xfrm>
            <a:off x="5711500" y="4047498"/>
            <a:ext cx="27108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13" name="Google Shape;113;p13"/>
          <p:cNvSpPr txBox="1">
            <a:spLocks noGrp="1"/>
          </p:cNvSpPr>
          <p:nvPr>
            <p:ph type="title" idx="13" hasCustomPrompt="1"/>
          </p:nvPr>
        </p:nvSpPr>
        <p:spPr>
          <a:xfrm>
            <a:off x="4463316" y="3576850"/>
            <a:ext cx="1389900" cy="1033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8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4" name="Google Shape;114;p13"/>
          <p:cNvSpPr txBox="1">
            <a:spLocks noGrp="1"/>
          </p:cNvSpPr>
          <p:nvPr>
            <p:ph type="subTitle" idx="14"/>
          </p:nvPr>
        </p:nvSpPr>
        <p:spPr>
          <a:xfrm>
            <a:off x="5711500" y="1873400"/>
            <a:ext cx="2717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15" name="Google Shape;115;p13"/>
          <p:cNvSpPr txBox="1">
            <a:spLocks noGrp="1"/>
          </p:cNvSpPr>
          <p:nvPr>
            <p:ph type="title" idx="15"/>
          </p:nvPr>
        </p:nvSpPr>
        <p:spPr>
          <a:xfrm>
            <a:off x="720000" y="53949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6" name="Google Shape;116;p13"/>
          <p:cNvSpPr txBox="1">
            <a:spLocks noGrp="1"/>
          </p:cNvSpPr>
          <p:nvPr>
            <p:ph type="subTitle" idx="16"/>
          </p:nvPr>
        </p:nvSpPr>
        <p:spPr>
          <a:xfrm>
            <a:off x="1802550" y="1542925"/>
            <a:ext cx="2717400" cy="409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17" name="Google Shape;117;p13"/>
          <p:cNvSpPr txBox="1">
            <a:spLocks noGrp="1"/>
          </p:cNvSpPr>
          <p:nvPr>
            <p:ph type="subTitle" idx="17"/>
          </p:nvPr>
        </p:nvSpPr>
        <p:spPr>
          <a:xfrm>
            <a:off x="1802550" y="2629971"/>
            <a:ext cx="2717400" cy="409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18" name="Google Shape;118;p13"/>
          <p:cNvSpPr txBox="1">
            <a:spLocks noGrp="1"/>
          </p:cNvSpPr>
          <p:nvPr>
            <p:ph type="subTitle" idx="18"/>
          </p:nvPr>
        </p:nvSpPr>
        <p:spPr>
          <a:xfrm>
            <a:off x="1802550" y="3717017"/>
            <a:ext cx="2717400" cy="409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19" name="Google Shape;119;p13"/>
          <p:cNvSpPr txBox="1">
            <a:spLocks noGrp="1"/>
          </p:cNvSpPr>
          <p:nvPr>
            <p:ph type="subTitle" idx="19"/>
          </p:nvPr>
        </p:nvSpPr>
        <p:spPr>
          <a:xfrm>
            <a:off x="5711500" y="2629975"/>
            <a:ext cx="2717400" cy="409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20" name="Google Shape;120;p13"/>
          <p:cNvSpPr txBox="1">
            <a:spLocks noGrp="1"/>
          </p:cNvSpPr>
          <p:nvPr>
            <p:ph type="subTitle" idx="20"/>
          </p:nvPr>
        </p:nvSpPr>
        <p:spPr>
          <a:xfrm>
            <a:off x="5711500" y="3717025"/>
            <a:ext cx="2717400" cy="409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21" name="Google Shape;121;p13"/>
          <p:cNvSpPr txBox="1">
            <a:spLocks noGrp="1"/>
          </p:cNvSpPr>
          <p:nvPr>
            <p:ph type="subTitle" idx="21"/>
          </p:nvPr>
        </p:nvSpPr>
        <p:spPr>
          <a:xfrm>
            <a:off x="5711500" y="1542925"/>
            <a:ext cx="2717400" cy="409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cxnSp>
        <p:nvCxnSpPr>
          <p:cNvPr id="122" name="Google Shape;122;p13"/>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23" name="Google Shape;123;p13"/>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24" name="Google Shape;124;p13"/>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25" name="Google Shape;125;p13"/>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126" name="Google Shape;126;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7"/>
        <p:cNvGrpSpPr/>
        <p:nvPr/>
      </p:nvGrpSpPr>
      <p:grpSpPr>
        <a:xfrm>
          <a:off x="0" y="0"/>
          <a:ext cx="0" cy="0"/>
          <a:chOff x="0" y="0"/>
          <a:chExt cx="0" cy="0"/>
        </a:xfrm>
      </p:grpSpPr>
      <p:sp>
        <p:nvSpPr>
          <p:cNvPr id="128" name="Google Shape;128;p14"/>
          <p:cNvSpPr txBox="1">
            <a:spLocks noGrp="1"/>
          </p:cNvSpPr>
          <p:nvPr>
            <p:ph type="title"/>
          </p:nvPr>
        </p:nvSpPr>
        <p:spPr>
          <a:xfrm>
            <a:off x="2290050" y="3492163"/>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9" name="Google Shape;129;p14"/>
          <p:cNvSpPr txBox="1">
            <a:spLocks noGrp="1"/>
          </p:cNvSpPr>
          <p:nvPr>
            <p:ph type="subTitle" idx="1"/>
          </p:nvPr>
        </p:nvSpPr>
        <p:spPr>
          <a:xfrm>
            <a:off x="1094125" y="1443313"/>
            <a:ext cx="6955800" cy="2049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3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cxnSp>
        <p:nvCxnSpPr>
          <p:cNvPr id="130" name="Google Shape;130;p14"/>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31" name="Google Shape;131;p14"/>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32" name="Google Shape;132;p14"/>
          <p:cNvCxnSpPr/>
          <p:nvPr/>
        </p:nvCxnSpPr>
        <p:spPr>
          <a:xfrm>
            <a:off x="228450" y="557125"/>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33" name="Google Shape;133;p14"/>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34" name="Google Shape;134;p14"/>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135" name="Google Shape;135;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36"/>
        <p:cNvGrpSpPr/>
        <p:nvPr/>
      </p:nvGrpSpPr>
      <p:grpSpPr>
        <a:xfrm>
          <a:off x="0" y="0"/>
          <a:ext cx="0" cy="0"/>
          <a:chOff x="0" y="0"/>
          <a:chExt cx="0" cy="0"/>
        </a:xfrm>
      </p:grpSpPr>
      <p:sp>
        <p:nvSpPr>
          <p:cNvPr id="137" name="Google Shape;137;p15"/>
          <p:cNvSpPr txBox="1">
            <a:spLocks noGrp="1"/>
          </p:cNvSpPr>
          <p:nvPr>
            <p:ph type="subTitle" idx="1"/>
          </p:nvPr>
        </p:nvSpPr>
        <p:spPr>
          <a:xfrm>
            <a:off x="4674825" y="2449975"/>
            <a:ext cx="3308100" cy="95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8" name="Google Shape;138;p15"/>
          <p:cNvSpPr txBox="1">
            <a:spLocks noGrp="1"/>
          </p:cNvSpPr>
          <p:nvPr>
            <p:ph type="title"/>
          </p:nvPr>
        </p:nvSpPr>
        <p:spPr>
          <a:xfrm>
            <a:off x="4674825" y="1743425"/>
            <a:ext cx="3308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9" name="Google Shape;139;p15"/>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40" name="Google Shape;140;p15"/>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41" name="Google Shape;141;p15"/>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42" name="Google Shape;142;p15"/>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143" name="Google Shape;143;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2">
    <p:spTree>
      <p:nvGrpSpPr>
        <p:cNvPr id="1" name="Shape 144"/>
        <p:cNvGrpSpPr/>
        <p:nvPr/>
      </p:nvGrpSpPr>
      <p:grpSpPr>
        <a:xfrm>
          <a:off x="0" y="0"/>
          <a:ext cx="0" cy="0"/>
          <a:chOff x="0" y="0"/>
          <a:chExt cx="0" cy="0"/>
        </a:xfrm>
      </p:grpSpPr>
      <p:sp>
        <p:nvSpPr>
          <p:cNvPr id="145" name="Google Shape;145;p16"/>
          <p:cNvSpPr txBox="1">
            <a:spLocks noGrp="1"/>
          </p:cNvSpPr>
          <p:nvPr>
            <p:ph type="subTitle" idx="1"/>
          </p:nvPr>
        </p:nvSpPr>
        <p:spPr>
          <a:xfrm>
            <a:off x="4629423" y="2424238"/>
            <a:ext cx="3295200" cy="88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6" name="Google Shape;146;p16"/>
          <p:cNvSpPr txBox="1">
            <a:spLocks noGrp="1"/>
          </p:cNvSpPr>
          <p:nvPr>
            <p:ph type="title"/>
          </p:nvPr>
        </p:nvSpPr>
        <p:spPr>
          <a:xfrm>
            <a:off x="4629423" y="1851538"/>
            <a:ext cx="3295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7" name="Google Shape;147;p16"/>
          <p:cNvSpPr>
            <a:spLocks noGrp="1"/>
          </p:cNvSpPr>
          <p:nvPr>
            <p:ph type="pic" idx="2"/>
          </p:nvPr>
        </p:nvSpPr>
        <p:spPr>
          <a:xfrm>
            <a:off x="1223725" y="972050"/>
            <a:ext cx="2975400" cy="3218400"/>
          </a:xfrm>
          <a:prstGeom prst="rect">
            <a:avLst/>
          </a:prstGeom>
          <a:noFill/>
          <a:ln w="9525" cap="flat" cmpd="sng">
            <a:solidFill>
              <a:schemeClr val="dk1"/>
            </a:solidFill>
            <a:prstDash val="solid"/>
            <a:round/>
            <a:headEnd type="none" w="sm" len="sm"/>
            <a:tailEnd type="none" w="sm" len="sm"/>
          </a:ln>
        </p:spPr>
      </p:sp>
      <p:sp>
        <p:nvSpPr>
          <p:cNvPr id="148" name="Google Shape;148;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3">
    <p:spTree>
      <p:nvGrpSpPr>
        <p:cNvPr id="1" name="Shape 149"/>
        <p:cNvGrpSpPr/>
        <p:nvPr/>
      </p:nvGrpSpPr>
      <p:grpSpPr>
        <a:xfrm>
          <a:off x="0" y="0"/>
          <a:ext cx="0" cy="0"/>
          <a:chOff x="0" y="0"/>
          <a:chExt cx="0" cy="0"/>
        </a:xfrm>
      </p:grpSpPr>
      <p:sp>
        <p:nvSpPr>
          <p:cNvPr id="150" name="Google Shape;150;p17"/>
          <p:cNvSpPr txBox="1">
            <a:spLocks noGrp="1"/>
          </p:cNvSpPr>
          <p:nvPr>
            <p:ph type="subTitle" idx="1"/>
          </p:nvPr>
        </p:nvSpPr>
        <p:spPr>
          <a:xfrm>
            <a:off x="715100" y="2486700"/>
            <a:ext cx="3117300" cy="94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1" name="Google Shape;151;p17"/>
          <p:cNvSpPr txBox="1">
            <a:spLocks noGrp="1"/>
          </p:cNvSpPr>
          <p:nvPr>
            <p:ph type="title"/>
          </p:nvPr>
        </p:nvSpPr>
        <p:spPr>
          <a:xfrm>
            <a:off x="715100" y="1914000"/>
            <a:ext cx="3117300" cy="57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2" name="Google Shape;152;p17"/>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53" name="Google Shape;153;p17"/>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54" name="Google Shape;154;p17"/>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55" name="Google Shape;155;p17"/>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156" name="Google Shape;156;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4">
  <p:cSld name="CUSTOM_4">
    <p:spTree>
      <p:nvGrpSpPr>
        <p:cNvPr id="1" name="Shape 157"/>
        <p:cNvGrpSpPr/>
        <p:nvPr/>
      </p:nvGrpSpPr>
      <p:grpSpPr>
        <a:xfrm>
          <a:off x="0" y="0"/>
          <a:ext cx="0" cy="0"/>
          <a:chOff x="0" y="0"/>
          <a:chExt cx="0" cy="0"/>
        </a:xfrm>
      </p:grpSpPr>
      <p:sp>
        <p:nvSpPr>
          <p:cNvPr id="158" name="Google Shape;158;p18"/>
          <p:cNvSpPr txBox="1">
            <a:spLocks noGrp="1"/>
          </p:cNvSpPr>
          <p:nvPr>
            <p:ph type="title"/>
          </p:nvPr>
        </p:nvSpPr>
        <p:spPr>
          <a:xfrm>
            <a:off x="722376" y="539496"/>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9" name="Google Shape;159;p18"/>
          <p:cNvSpPr txBox="1">
            <a:spLocks noGrp="1"/>
          </p:cNvSpPr>
          <p:nvPr>
            <p:ph type="body" idx="1"/>
          </p:nvPr>
        </p:nvSpPr>
        <p:spPr>
          <a:xfrm>
            <a:off x="715112" y="2062694"/>
            <a:ext cx="5102700" cy="2317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Char char="●"/>
              <a:defRPr>
                <a:solidFill>
                  <a:srgbClr val="434343"/>
                </a:solidFill>
              </a:defRPr>
            </a:lvl1pPr>
            <a:lvl2pPr marL="914400" lvl="1" indent="-304800" rtl="0">
              <a:lnSpc>
                <a:spcPct val="100000"/>
              </a:lnSpc>
              <a:spcBef>
                <a:spcPts val="0"/>
              </a:spcBef>
              <a:spcAft>
                <a:spcPts val="0"/>
              </a:spcAft>
              <a:buClr>
                <a:srgbClr val="434343"/>
              </a:buClr>
              <a:buSzPts val="1200"/>
              <a:buChar char="○"/>
              <a:defRPr>
                <a:solidFill>
                  <a:srgbClr val="434343"/>
                </a:solidFill>
              </a:defRPr>
            </a:lvl2pPr>
            <a:lvl3pPr marL="1371600" lvl="2" indent="-304800" rtl="0">
              <a:lnSpc>
                <a:spcPct val="100000"/>
              </a:lnSpc>
              <a:spcBef>
                <a:spcPts val="0"/>
              </a:spcBef>
              <a:spcAft>
                <a:spcPts val="0"/>
              </a:spcAft>
              <a:buClr>
                <a:srgbClr val="434343"/>
              </a:buClr>
              <a:buSzPts val="1200"/>
              <a:buChar char="■"/>
              <a:defRPr>
                <a:solidFill>
                  <a:srgbClr val="434343"/>
                </a:solidFill>
              </a:defRPr>
            </a:lvl3pPr>
            <a:lvl4pPr marL="1828800" lvl="3" indent="-304800" rtl="0">
              <a:lnSpc>
                <a:spcPct val="100000"/>
              </a:lnSpc>
              <a:spcBef>
                <a:spcPts val="0"/>
              </a:spcBef>
              <a:spcAft>
                <a:spcPts val="0"/>
              </a:spcAft>
              <a:buClr>
                <a:srgbClr val="434343"/>
              </a:buClr>
              <a:buSzPts val="1200"/>
              <a:buChar char="●"/>
              <a:defRPr>
                <a:solidFill>
                  <a:srgbClr val="434343"/>
                </a:solidFill>
              </a:defRPr>
            </a:lvl4pPr>
            <a:lvl5pPr marL="2286000" lvl="4" indent="-304800" rtl="0">
              <a:lnSpc>
                <a:spcPct val="100000"/>
              </a:lnSpc>
              <a:spcBef>
                <a:spcPts val="0"/>
              </a:spcBef>
              <a:spcAft>
                <a:spcPts val="0"/>
              </a:spcAft>
              <a:buClr>
                <a:srgbClr val="434343"/>
              </a:buClr>
              <a:buSzPts val="1200"/>
              <a:buChar char="○"/>
              <a:defRPr>
                <a:solidFill>
                  <a:srgbClr val="434343"/>
                </a:solidFill>
              </a:defRPr>
            </a:lvl5pPr>
            <a:lvl6pPr marL="2743200" lvl="5" indent="-304800" rtl="0">
              <a:lnSpc>
                <a:spcPct val="100000"/>
              </a:lnSpc>
              <a:spcBef>
                <a:spcPts val="0"/>
              </a:spcBef>
              <a:spcAft>
                <a:spcPts val="0"/>
              </a:spcAft>
              <a:buClr>
                <a:srgbClr val="434343"/>
              </a:buClr>
              <a:buSzPts val="1200"/>
              <a:buChar char="■"/>
              <a:defRPr>
                <a:solidFill>
                  <a:srgbClr val="434343"/>
                </a:solidFill>
              </a:defRPr>
            </a:lvl6pPr>
            <a:lvl7pPr marL="3200400" lvl="6" indent="-304800" rtl="0">
              <a:lnSpc>
                <a:spcPct val="100000"/>
              </a:lnSpc>
              <a:spcBef>
                <a:spcPts val="0"/>
              </a:spcBef>
              <a:spcAft>
                <a:spcPts val="0"/>
              </a:spcAft>
              <a:buClr>
                <a:srgbClr val="434343"/>
              </a:buClr>
              <a:buSzPts val="1200"/>
              <a:buChar char="●"/>
              <a:defRPr>
                <a:solidFill>
                  <a:srgbClr val="434343"/>
                </a:solidFill>
              </a:defRPr>
            </a:lvl7pPr>
            <a:lvl8pPr marL="3657600" lvl="7" indent="-304800" rtl="0">
              <a:lnSpc>
                <a:spcPct val="100000"/>
              </a:lnSpc>
              <a:spcBef>
                <a:spcPts val="0"/>
              </a:spcBef>
              <a:spcAft>
                <a:spcPts val="0"/>
              </a:spcAft>
              <a:buClr>
                <a:srgbClr val="434343"/>
              </a:buClr>
              <a:buSzPts val="1200"/>
              <a:buChar char="○"/>
              <a:defRPr>
                <a:solidFill>
                  <a:srgbClr val="434343"/>
                </a:solidFill>
              </a:defRPr>
            </a:lvl8pPr>
            <a:lvl9pPr marL="4114800" lvl="8" indent="-304800" rtl="0">
              <a:lnSpc>
                <a:spcPct val="100000"/>
              </a:lnSpc>
              <a:spcBef>
                <a:spcPts val="0"/>
              </a:spcBef>
              <a:spcAft>
                <a:spcPts val="0"/>
              </a:spcAft>
              <a:buClr>
                <a:srgbClr val="434343"/>
              </a:buClr>
              <a:buSzPts val="1200"/>
              <a:buChar char="■"/>
              <a:defRPr>
                <a:solidFill>
                  <a:srgbClr val="434343"/>
                </a:solidFill>
              </a:defRPr>
            </a:lvl9pPr>
          </a:lstStyle>
          <a:p>
            <a:endParaRPr/>
          </a:p>
        </p:txBody>
      </p:sp>
      <p:cxnSp>
        <p:nvCxnSpPr>
          <p:cNvPr id="160" name="Google Shape;160;p18"/>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61" name="Google Shape;161;p18"/>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18"/>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63" name="Google Shape;163;p18"/>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164" name="Google Shape;164;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5">
  <p:cSld name="CUSTOM_5">
    <p:spTree>
      <p:nvGrpSpPr>
        <p:cNvPr id="1" name="Shape 165"/>
        <p:cNvGrpSpPr/>
        <p:nvPr/>
      </p:nvGrpSpPr>
      <p:grpSpPr>
        <a:xfrm>
          <a:off x="0" y="0"/>
          <a:ext cx="0" cy="0"/>
          <a:chOff x="0" y="0"/>
          <a:chExt cx="0" cy="0"/>
        </a:xfrm>
      </p:grpSpPr>
      <p:sp>
        <p:nvSpPr>
          <p:cNvPr id="166" name="Google Shape;166;p19"/>
          <p:cNvSpPr txBox="1">
            <a:spLocks noGrp="1"/>
          </p:cNvSpPr>
          <p:nvPr>
            <p:ph type="subTitle" idx="1"/>
          </p:nvPr>
        </p:nvSpPr>
        <p:spPr>
          <a:xfrm>
            <a:off x="4856700" y="3845600"/>
            <a:ext cx="3572100" cy="76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7" name="Google Shape;167;p19"/>
          <p:cNvSpPr txBox="1">
            <a:spLocks noGrp="1"/>
          </p:cNvSpPr>
          <p:nvPr>
            <p:ph type="title"/>
          </p:nvPr>
        </p:nvSpPr>
        <p:spPr>
          <a:xfrm>
            <a:off x="4856700" y="3167375"/>
            <a:ext cx="35721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68" name="Google Shape;168;p19"/>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69" name="Google Shape;169;p19"/>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19"/>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71" name="Google Shape;171;p19"/>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72" name="Google Shape;172;p19"/>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73" name="Google Shape;173;p19"/>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74" name="Google Shape;174;p19"/>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75" name="Google Shape;175;p19"/>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176" name="Google Shape;176;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77"/>
        <p:cNvGrpSpPr/>
        <p:nvPr/>
      </p:nvGrpSpPr>
      <p:grpSpPr>
        <a:xfrm>
          <a:off x="0" y="0"/>
          <a:ext cx="0" cy="0"/>
          <a:chOff x="0" y="0"/>
          <a:chExt cx="0" cy="0"/>
        </a:xfrm>
      </p:grpSpPr>
      <p:sp>
        <p:nvSpPr>
          <p:cNvPr id="178" name="Google Shape;178;p20"/>
          <p:cNvSpPr txBox="1">
            <a:spLocks noGrp="1"/>
          </p:cNvSpPr>
          <p:nvPr>
            <p:ph type="subTitle" idx="1"/>
          </p:nvPr>
        </p:nvSpPr>
        <p:spPr>
          <a:xfrm>
            <a:off x="765719" y="2447272"/>
            <a:ext cx="1711200" cy="377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79" name="Google Shape;179;p20"/>
          <p:cNvSpPr txBox="1">
            <a:spLocks noGrp="1"/>
          </p:cNvSpPr>
          <p:nvPr>
            <p:ph type="subTitle" idx="2"/>
          </p:nvPr>
        </p:nvSpPr>
        <p:spPr>
          <a:xfrm>
            <a:off x="765725" y="2790357"/>
            <a:ext cx="1711200" cy="113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0" name="Google Shape;180;p20"/>
          <p:cNvSpPr txBox="1">
            <a:spLocks noGrp="1"/>
          </p:cNvSpPr>
          <p:nvPr>
            <p:ph type="subTitle" idx="3"/>
          </p:nvPr>
        </p:nvSpPr>
        <p:spPr>
          <a:xfrm>
            <a:off x="3716464" y="2790354"/>
            <a:ext cx="1711200" cy="113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1" name="Google Shape;181;p20"/>
          <p:cNvSpPr txBox="1">
            <a:spLocks noGrp="1"/>
          </p:cNvSpPr>
          <p:nvPr>
            <p:ph type="subTitle" idx="4"/>
          </p:nvPr>
        </p:nvSpPr>
        <p:spPr>
          <a:xfrm>
            <a:off x="6667100" y="2790349"/>
            <a:ext cx="1711200" cy="113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2" name="Google Shape;182;p20"/>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3" name="Google Shape;183;p20"/>
          <p:cNvSpPr txBox="1">
            <a:spLocks noGrp="1"/>
          </p:cNvSpPr>
          <p:nvPr>
            <p:ph type="subTitle" idx="5"/>
          </p:nvPr>
        </p:nvSpPr>
        <p:spPr>
          <a:xfrm>
            <a:off x="3716458" y="2447272"/>
            <a:ext cx="1711200" cy="377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84" name="Google Shape;184;p20"/>
          <p:cNvSpPr txBox="1">
            <a:spLocks noGrp="1"/>
          </p:cNvSpPr>
          <p:nvPr>
            <p:ph type="subTitle" idx="6"/>
          </p:nvPr>
        </p:nvSpPr>
        <p:spPr>
          <a:xfrm>
            <a:off x="6667094" y="2447272"/>
            <a:ext cx="1711200" cy="377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cxnSp>
        <p:nvCxnSpPr>
          <p:cNvPr id="185" name="Google Shape;185;p20"/>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20"/>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87" name="Google Shape;187;p20"/>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88" name="Google Shape;188;p20"/>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189" name="Google Shape;189;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3599950" y="1974163"/>
            <a:ext cx="4169700" cy="6495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1093917" y="1701963"/>
            <a:ext cx="2374500" cy="17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9000"/>
              <a:buNone/>
              <a:defRPr sz="19000"/>
            </a:lvl1pPr>
            <a:lvl2pPr lvl="1" algn="ctr" rtl="0">
              <a:spcBef>
                <a:spcPts val="0"/>
              </a:spcBef>
              <a:spcAft>
                <a:spcPts val="0"/>
              </a:spcAft>
              <a:buSzPts val="19000"/>
              <a:buNone/>
              <a:defRPr sz="19000"/>
            </a:lvl2pPr>
            <a:lvl3pPr lvl="2" algn="ctr" rtl="0">
              <a:spcBef>
                <a:spcPts val="0"/>
              </a:spcBef>
              <a:spcAft>
                <a:spcPts val="0"/>
              </a:spcAft>
              <a:buSzPts val="19000"/>
              <a:buNone/>
              <a:defRPr sz="19000"/>
            </a:lvl3pPr>
            <a:lvl4pPr lvl="3" algn="ctr" rtl="0">
              <a:spcBef>
                <a:spcPts val="0"/>
              </a:spcBef>
              <a:spcAft>
                <a:spcPts val="0"/>
              </a:spcAft>
              <a:buSzPts val="19000"/>
              <a:buNone/>
              <a:defRPr sz="19000"/>
            </a:lvl4pPr>
            <a:lvl5pPr lvl="4" algn="ctr" rtl="0">
              <a:spcBef>
                <a:spcPts val="0"/>
              </a:spcBef>
              <a:spcAft>
                <a:spcPts val="0"/>
              </a:spcAft>
              <a:buSzPts val="19000"/>
              <a:buNone/>
              <a:defRPr sz="19000"/>
            </a:lvl5pPr>
            <a:lvl6pPr lvl="5" algn="ctr" rtl="0">
              <a:spcBef>
                <a:spcPts val="0"/>
              </a:spcBef>
              <a:spcAft>
                <a:spcPts val="0"/>
              </a:spcAft>
              <a:buSzPts val="19000"/>
              <a:buNone/>
              <a:defRPr sz="19000"/>
            </a:lvl6pPr>
            <a:lvl7pPr lvl="6" algn="ctr" rtl="0">
              <a:spcBef>
                <a:spcPts val="0"/>
              </a:spcBef>
              <a:spcAft>
                <a:spcPts val="0"/>
              </a:spcAft>
              <a:buSzPts val="19000"/>
              <a:buNone/>
              <a:defRPr sz="19000"/>
            </a:lvl7pPr>
            <a:lvl8pPr lvl="7" algn="ctr" rtl="0">
              <a:spcBef>
                <a:spcPts val="0"/>
              </a:spcBef>
              <a:spcAft>
                <a:spcPts val="0"/>
              </a:spcAft>
              <a:buSzPts val="19000"/>
              <a:buNone/>
              <a:defRPr sz="19000"/>
            </a:lvl8pPr>
            <a:lvl9pPr lvl="8" algn="ctr" rtl="0">
              <a:spcBef>
                <a:spcPts val="0"/>
              </a:spcBef>
              <a:spcAft>
                <a:spcPts val="0"/>
              </a:spcAft>
              <a:buSzPts val="19000"/>
              <a:buNone/>
              <a:defRPr sz="19000"/>
            </a:lvl9pPr>
          </a:lstStyle>
          <a:p>
            <a:r>
              <a:t>xx%</a:t>
            </a:r>
          </a:p>
        </p:txBody>
      </p:sp>
      <p:sp>
        <p:nvSpPr>
          <p:cNvPr id="21" name="Google Shape;21;p3"/>
          <p:cNvSpPr txBox="1">
            <a:spLocks noGrp="1"/>
          </p:cNvSpPr>
          <p:nvPr>
            <p:ph type="subTitle" idx="1"/>
          </p:nvPr>
        </p:nvSpPr>
        <p:spPr>
          <a:xfrm>
            <a:off x="3599975" y="2810613"/>
            <a:ext cx="4169700" cy="59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22" name="Google Shape;22;p3"/>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3" name="Google Shape;23;p3"/>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4" name="Google Shape;24;p3"/>
          <p:cNvCxnSpPr/>
          <p:nvPr/>
        </p:nvCxnSpPr>
        <p:spPr>
          <a:xfrm>
            <a:off x="228450" y="557125"/>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5" name="Google Shape;25;p3"/>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6" name="Google Shape;26;p3"/>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27" name="Google Shape;27;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90"/>
        <p:cNvGrpSpPr/>
        <p:nvPr/>
      </p:nvGrpSpPr>
      <p:grpSpPr>
        <a:xfrm>
          <a:off x="0" y="0"/>
          <a:ext cx="0" cy="0"/>
          <a:chOff x="0" y="0"/>
          <a:chExt cx="0" cy="0"/>
        </a:xfrm>
      </p:grpSpPr>
      <p:sp>
        <p:nvSpPr>
          <p:cNvPr id="191" name="Google Shape;191;p21"/>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21"/>
          <p:cNvSpPr txBox="1">
            <a:spLocks noGrp="1"/>
          </p:cNvSpPr>
          <p:nvPr>
            <p:ph type="subTitle" idx="1"/>
          </p:nvPr>
        </p:nvSpPr>
        <p:spPr>
          <a:xfrm>
            <a:off x="720000" y="3202725"/>
            <a:ext cx="2413200" cy="439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93" name="Google Shape;193;p21"/>
          <p:cNvSpPr txBox="1">
            <a:spLocks noGrp="1"/>
          </p:cNvSpPr>
          <p:nvPr>
            <p:ph type="subTitle" idx="2"/>
          </p:nvPr>
        </p:nvSpPr>
        <p:spPr>
          <a:xfrm>
            <a:off x="720000" y="3684026"/>
            <a:ext cx="2413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4" name="Google Shape;194;p21"/>
          <p:cNvSpPr txBox="1">
            <a:spLocks noGrp="1"/>
          </p:cNvSpPr>
          <p:nvPr>
            <p:ph type="subTitle" idx="3"/>
          </p:nvPr>
        </p:nvSpPr>
        <p:spPr>
          <a:xfrm>
            <a:off x="3365400" y="3684026"/>
            <a:ext cx="2413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5" name="Google Shape;195;p21"/>
          <p:cNvSpPr txBox="1">
            <a:spLocks noGrp="1"/>
          </p:cNvSpPr>
          <p:nvPr>
            <p:ph type="subTitle" idx="4"/>
          </p:nvPr>
        </p:nvSpPr>
        <p:spPr>
          <a:xfrm>
            <a:off x="6010825" y="3684026"/>
            <a:ext cx="2413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6" name="Google Shape;196;p21"/>
          <p:cNvSpPr txBox="1">
            <a:spLocks noGrp="1"/>
          </p:cNvSpPr>
          <p:nvPr>
            <p:ph type="subTitle" idx="5"/>
          </p:nvPr>
        </p:nvSpPr>
        <p:spPr>
          <a:xfrm>
            <a:off x="3365400" y="3202725"/>
            <a:ext cx="2413200" cy="439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97" name="Google Shape;197;p21"/>
          <p:cNvSpPr txBox="1">
            <a:spLocks noGrp="1"/>
          </p:cNvSpPr>
          <p:nvPr>
            <p:ph type="subTitle" idx="6"/>
          </p:nvPr>
        </p:nvSpPr>
        <p:spPr>
          <a:xfrm>
            <a:off x="6010825" y="3202725"/>
            <a:ext cx="2413200" cy="439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cxnSp>
        <p:nvCxnSpPr>
          <p:cNvPr id="198" name="Google Shape;198;p21"/>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199" name="Google Shape;199;p21"/>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00" name="Google Shape;200;p21"/>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01" name="Google Shape;201;p21"/>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202" name="Google Shape;202;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03"/>
        <p:cNvGrpSpPr/>
        <p:nvPr/>
      </p:nvGrpSpPr>
      <p:grpSpPr>
        <a:xfrm>
          <a:off x="0" y="0"/>
          <a:ext cx="0" cy="0"/>
          <a:chOff x="0" y="0"/>
          <a:chExt cx="0" cy="0"/>
        </a:xfrm>
      </p:grpSpPr>
      <p:sp>
        <p:nvSpPr>
          <p:cNvPr id="204" name="Google Shape;204;p22"/>
          <p:cNvSpPr txBox="1">
            <a:spLocks noGrp="1"/>
          </p:cNvSpPr>
          <p:nvPr>
            <p:ph type="subTitle" idx="1"/>
          </p:nvPr>
        </p:nvSpPr>
        <p:spPr>
          <a:xfrm>
            <a:off x="717547" y="2459725"/>
            <a:ext cx="1551300" cy="527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05" name="Google Shape;205;p22"/>
          <p:cNvSpPr txBox="1">
            <a:spLocks noGrp="1"/>
          </p:cNvSpPr>
          <p:nvPr>
            <p:ph type="subTitle" idx="2"/>
          </p:nvPr>
        </p:nvSpPr>
        <p:spPr>
          <a:xfrm>
            <a:off x="717550" y="2911225"/>
            <a:ext cx="1551300" cy="68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6" name="Google Shape;206;p22"/>
          <p:cNvSpPr txBox="1">
            <a:spLocks noGrp="1"/>
          </p:cNvSpPr>
          <p:nvPr>
            <p:ph type="subTitle" idx="3"/>
          </p:nvPr>
        </p:nvSpPr>
        <p:spPr>
          <a:xfrm>
            <a:off x="6877600" y="2911225"/>
            <a:ext cx="1551300" cy="68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7" name="Google Shape;207;p22"/>
          <p:cNvSpPr txBox="1">
            <a:spLocks noGrp="1"/>
          </p:cNvSpPr>
          <p:nvPr>
            <p:ph type="subTitle" idx="4"/>
          </p:nvPr>
        </p:nvSpPr>
        <p:spPr>
          <a:xfrm>
            <a:off x="2769267" y="2911225"/>
            <a:ext cx="1551300" cy="68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8" name="Google Shape;208;p22"/>
          <p:cNvSpPr txBox="1">
            <a:spLocks noGrp="1"/>
          </p:cNvSpPr>
          <p:nvPr>
            <p:ph type="subTitle" idx="5"/>
          </p:nvPr>
        </p:nvSpPr>
        <p:spPr>
          <a:xfrm>
            <a:off x="4820987" y="2911225"/>
            <a:ext cx="1551300" cy="686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9" name="Google Shape;209;p22"/>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0" name="Google Shape;210;p22"/>
          <p:cNvSpPr txBox="1">
            <a:spLocks noGrp="1"/>
          </p:cNvSpPr>
          <p:nvPr>
            <p:ph type="subTitle" idx="6"/>
          </p:nvPr>
        </p:nvSpPr>
        <p:spPr>
          <a:xfrm>
            <a:off x="2769263" y="2459725"/>
            <a:ext cx="1551300" cy="527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11" name="Google Shape;211;p22"/>
          <p:cNvSpPr txBox="1">
            <a:spLocks noGrp="1"/>
          </p:cNvSpPr>
          <p:nvPr>
            <p:ph type="subTitle" idx="7"/>
          </p:nvPr>
        </p:nvSpPr>
        <p:spPr>
          <a:xfrm>
            <a:off x="6877595" y="2459725"/>
            <a:ext cx="1551300" cy="527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12" name="Google Shape;212;p22"/>
          <p:cNvSpPr txBox="1">
            <a:spLocks noGrp="1"/>
          </p:cNvSpPr>
          <p:nvPr>
            <p:ph type="subTitle" idx="8"/>
          </p:nvPr>
        </p:nvSpPr>
        <p:spPr>
          <a:xfrm>
            <a:off x="4820983" y="2459725"/>
            <a:ext cx="1551300" cy="527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cxnSp>
        <p:nvCxnSpPr>
          <p:cNvPr id="213" name="Google Shape;213;p22"/>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14" name="Google Shape;214;p22"/>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15" name="Google Shape;215;p22"/>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16" name="Google Shape;216;p22"/>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217" name="Google Shape;217;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18"/>
        <p:cNvGrpSpPr/>
        <p:nvPr/>
      </p:nvGrpSpPr>
      <p:grpSpPr>
        <a:xfrm>
          <a:off x="0" y="0"/>
          <a:ext cx="0" cy="0"/>
          <a:chOff x="0" y="0"/>
          <a:chExt cx="0" cy="0"/>
        </a:xfrm>
      </p:grpSpPr>
      <p:sp>
        <p:nvSpPr>
          <p:cNvPr id="219" name="Google Shape;219;p23"/>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0" name="Google Shape;220;p23"/>
          <p:cNvSpPr txBox="1">
            <a:spLocks noGrp="1"/>
          </p:cNvSpPr>
          <p:nvPr>
            <p:ph type="subTitle" idx="1"/>
          </p:nvPr>
        </p:nvSpPr>
        <p:spPr>
          <a:xfrm>
            <a:off x="931700" y="2038142"/>
            <a:ext cx="1903200" cy="757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1" name="Google Shape;221;p23"/>
          <p:cNvSpPr txBox="1">
            <a:spLocks noGrp="1"/>
          </p:cNvSpPr>
          <p:nvPr>
            <p:ph type="subTitle" idx="2"/>
          </p:nvPr>
        </p:nvSpPr>
        <p:spPr>
          <a:xfrm>
            <a:off x="3620400" y="2038142"/>
            <a:ext cx="1903200" cy="757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2" name="Google Shape;222;p23"/>
          <p:cNvSpPr txBox="1">
            <a:spLocks noGrp="1"/>
          </p:cNvSpPr>
          <p:nvPr>
            <p:ph type="subTitle" idx="3"/>
          </p:nvPr>
        </p:nvSpPr>
        <p:spPr>
          <a:xfrm>
            <a:off x="6309100" y="2038142"/>
            <a:ext cx="1903200" cy="757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3" name="Google Shape;223;p23"/>
          <p:cNvSpPr txBox="1">
            <a:spLocks noGrp="1"/>
          </p:cNvSpPr>
          <p:nvPr>
            <p:ph type="subTitle" idx="4"/>
          </p:nvPr>
        </p:nvSpPr>
        <p:spPr>
          <a:xfrm>
            <a:off x="931700" y="3490374"/>
            <a:ext cx="1903200" cy="757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4" name="Google Shape;224;p23"/>
          <p:cNvSpPr txBox="1">
            <a:spLocks noGrp="1"/>
          </p:cNvSpPr>
          <p:nvPr>
            <p:ph type="subTitle" idx="5"/>
          </p:nvPr>
        </p:nvSpPr>
        <p:spPr>
          <a:xfrm>
            <a:off x="3620400" y="3490374"/>
            <a:ext cx="1903200" cy="757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5" name="Google Shape;225;p23"/>
          <p:cNvSpPr txBox="1">
            <a:spLocks noGrp="1"/>
          </p:cNvSpPr>
          <p:nvPr>
            <p:ph type="subTitle" idx="6"/>
          </p:nvPr>
        </p:nvSpPr>
        <p:spPr>
          <a:xfrm>
            <a:off x="6309100" y="3490373"/>
            <a:ext cx="1903200" cy="757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6" name="Google Shape;226;p23"/>
          <p:cNvSpPr txBox="1">
            <a:spLocks noGrp="1"/>
          </p:cNvSpPr>
          <p:nvPr>
            <p:ph type="subTitle" idx="7"/>
          </p:nvPr>
        </p:nvSpPr>
        <p:spPr>
          <a:xfrm>
            <a:off x="931700" y="1686548"/>
            <a:ext cx="1903200" cy="430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27" name="Google Shape;227;p23"/>
          <p:cNvSpPr txBox="1">
            <a:spLocks noGrp="1"/>
          </p:cNvSpPr>
          <p:nvPr>
            <p:ph type="subTitle" idx="8"/>
          </p:nvPr>
        </p:nvSpPr>
        <p:spPr>
          <a:xfrm>
            <a:off x="3620400" y="1686548"/>
            <a:ext cx="1903200" cy="430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28" name="Google Shape;228;p23"/>
          <p:cNvSpPr txBox="1">
            <a:spLocks noGrp="1"/>
          </p:cNvSpPr>
          <p:nvPr>
            <p:ph type="subTitle" idx="9"/>
          </p:nvPr>
        </p:nvSpPr>
        <p:spPr>
          <a:xfrm>
            <a:off x="6309100" y="1686548"/>
            <a:ext cx="1903200" cy="430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29" name="Google Shape;229;p23"/>
          <p:cNvSpPr txBox="1">
            <a:spLocks noGrp="1"/>
          </p:cNvSpPr>
          <p:nvPr>
            <p:ph type="subTitle" idx="13"/>
          </p:nvPr>
        </p:nvSpPr>
        <p:spPr>
          <a:xfrm>
            <a:off x="931700" y="3141447"/>
            <a:ext cx="1903200" cy="430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30" name="Google Shape;230;p23"/>
          <p:cNvSpPr txBox="1">
            <a:spLocks noGrp="1"/>
          </p:cNvSpPr>
          <p:nvPr>
            <p:ph type="subTitle" idx="14"/>
          </p:nvPr>
        </p:nvSpPr>
        <p:spPr>
          <a:xfrm>
            <a:off x="3620400" y="3141447"/>
            <a:ext cx="1903200" cy="430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231" name="Google Shape;231;p23"/>
          <p:cNvSpPr txBox="1">
            <a:spLocks noGrp="1"/>
          </p:cNvSpPr>
          <p:nvPr>
            <p:ph type="subTitle" idx="15"/>
          </p:nvPr>
        </p:nvSpPr>
        <p:spPr>
          <a:xfrm>
            <a:off x="6309100" y="3141447"/>
            <a:ext cx="1903200" cy="430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cxnSp>
        <p:nvCxnSpPr>
          <p:cNvPr id="232" name="Google Shape;232;p23"/>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33" name="Google Shape;233;p23"/>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34" name="Google Shape;234;p23"/>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35" name="Google Shape;235;p23"/>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236" name="Google Shape;236;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BLANK_1_1_1_1_1_1_3">
    <p:spTree>
      <p:nvGrpSpPr>
        <p:cNvPr id="1" name="Shape 237"/>
        <p:cNvGrpSpPr/>
        <p:nvPr/>
      </p:nvGrpSpPr>
      <p:grpSpPr>
        <a:xfrm>
          <a:off x="0" y="0"/>
          <a:ext cx="0" cy="0"/>
          <a:chOff x="0" y="0"/>
          <a:chExt cx="0" cy="0"/>
        </a:xfrm>
      </p:grpSpPr>
      <p:sp>
        <p:nvSpPr>
          <p:cNvPr id="238" name="Google Shape;238;p24"/>
          <p:cNvSpPr txBox="1">
            <a:spLocks noGrp="1"/>
          </p:cNvSpPr>
          <p:nvPr>
            <p:ph type="subTitle" idx="1"/>
          </p:nvPr>
        </p:nvSpPr>
        <p:spPr>
          <a:xfrm>
            <a:off x="1019900" y="3809301"/>
            <a:ext cx="1857000" cy="7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9" name="Google Shape;239;p24"/>
          <p:cNvSpPr txBox="1">
            <a:spLocks noGrp="1"/>
          </p:cNvSpPr>
          <p:nvPr>
            <p:ph type="subTitle" idx="2"/>
          </p:nvPr>
        </p:nvSpPr>
        <p:spPr>
          <a:xfrm>
            <a:off x="3643488" y="3809302"/>
            <a:ext cx="1857000" cy="7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0" name="Google Shape;240;p24"/>
          <p:cNvSpPr txBox="1">
            <a:spLocks noGrp="1"/>
          </p:cNvSpPr>
          <p:nvPr>
            <p:ph type="subTitle" idx="3"/>
          </p:nvPr>
        </p:nvSpPr>
        <p:spPr>
          <a:xfrm>
            <a:off x="6267100" y="3809301"/>
            <a:ext cx="1857000" cy="7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1" name="Google Shape;241;p24"/>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42" name="Google Shape;242;p24"/>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43" name="Google Shape;243;p24"/>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44" name="Google Shape;244;p24"/>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45" name="Google Shape;245;p24"/>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246" name="Google Shape;246;p24"/>
          <p:cNvSpPr txBox="1">
            <a:spLocks noGrp="1"/>
          </p:cNvSpPr>
          <p:nvPr>
            <p:ph type="title" idx="4" hasCustomPrompt="1"/>
          </p:nvPr>
        </p:nvSpPr>
        <p:spPr>
          <a:xfrm>
            <a:off x="1019900" y="3179485"/>
            <a:ext cx="18570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7" name="Google Shape;247;p24"/>
          <p:cNvSpPr txBox="1">
            <a:spLocks noGrp="1"/>
          </p:cNvSpPr>
          <p:nvPr>
            <p:ph type="title" idx="5" hasCustomPrompt="1"/>
          </p:nvPr>
        </p:nvSpPr>
        <p:spPr>
          <a:xfrm>
            <a:off x="3643488" y="3179485"/>
            <a:ext cx="18570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8" name="Google Shape;248;p24"/>
          <p:cNvSpPr txBox="1">
            <a:spLocks noGrp="1"/>
          </p:cNvSpPr>
          <p:nvPr>
            <p:ph type="title" idx="6" hasCustomPrompt="1"/>
          </p:nvPr>
        </p:nvSpPr>
        <p:spPr>
          <a:xfrm>
            <a:off x="6267100" y="3179485"/>
            <a:ext cx="18570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9" name="Google Shape;249;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50"/>
        <p:cNvGrpSpPr/>
        <p:nvPr/>
      </p:nvGrpSpPr>
      <p:grpSpPr>
        <a:xfrm>
          <a:off x="0" y="0"/>
          <a:ext cx="0" cy="0"/>
          <a:chOff x="0" y="0"/>
          <a:chExt cx="0" cy="0"/>
        </a:xfrm>
      </p:grpSpPr>
      <p:sp>
        <p:nvSpPr>
          <p:cNvPr id="251" name="Google Shape;251;p25"/>
          <p:cNvSpPr txBox="1">
            <a:spLocks noGrp="1"/>
          </p:cNvSpPr>
          <p:nvPr>
            <p:ph type="ctrTitle"/>
          </p:nvPr>
        </p:nvSpPr>
        <p:spPr>
          <a:xfrm>
            <a:off x="2429925" y="611200"/>
            <a:ext cx="4284000" cy="95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2" name="Google Shape;252;p25"/>
          <p:cNvSpPr txBox="1">
            <a:spLocks noGrp="1"/>
          </p:cNvSpPr>
          <p:nvPr>
            <p:ph type="subTitle" idx="1"/>
          </p:nvPr>
        </p:nvSpPr>
        <p:spPr>
          <a:xfrm>
            <a:off x="2425050" y="2280800"/>
            <a:ext cx="4293900" cy="123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3" name="Google Shape;253;p25"/>
          <p:cNvSpPr txBox="1"/>
          <p:nvPr/>
        </p:nvSpPr>
        <p:spPr>
          <a:xfrm>
            <a:off x="2146750" y="3514700"/>
            <a:ext cx="4850400" cy="700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rgbClr val="000000"/>
                </a:solidFill>
                <a:latin typeface="B612 Mono"/>
                <a:ea typeface="B612 Mono"/>
                <a:cs typeface="B612 Mono"/>
                <a:sym typeface="B612 Mono"/>
              </a:rPr>
              <a:t>CREDITS:</a:t>
            </a:r>
            <a:r>
              <a:rPr lang="en" sz="1000">
                <a:solidFill>
                  <a:srgbClr val="000000"/>
                </a:solidFill>
                <a:latin typeface="B612 Mono"/>
                <a:ea typeface="B612 Mono"/>
                <a:cs typeface="B612 Mono"/>
                <a:sym typeface="B612 Mono"/>
              </a:rPr>
              <a:t> This presentation template was created by </a:t>
            </a:r>
            <a:r>
              <a:rPr lang="en" sz="1000" b="1">
                <a:solidFill>
                  <a:srgbClr val="000000"/>
                </a:solidFill>
                <a:uFill>
                  <a:noFill/>
                </a:uFill>
                <a:latin typeface="B612 Mono"/>
                <a:ea typeface="B612 Mono"/>
                <a:cs typeface="B612 Mono"/>
                <a:sym typeface="B612 Mono"/>
                <a:hlinkClick r:id="rId2">
                  <a:extLst>
                    <a:ext uri="{A12FA001-AC4F-418D-AE19-62706E023703}">
                      <ahyp:hlinkClr xmlns:ahyp="http://schemas.microsoft.com/office/drawing/2018/hyperlinkcolor" val="tx"/>
                    </a:ext>
                  </a:extLst>
                </a:hlinkClick>
              </a:rPr>
              <a:t>Slidesgo</a:t>
            </a:r>
            <a:r>
              <a:rPr lang="en" sz="1000" b="1">
                <a:solidFill>
                  <a:srgbClr val="000000"/>
                </a:solidFill>
                <a:latin typeface="B612 Mono"/>
                <a:ea typeface="B612 Mono"/>
                <a:cs typeface="B612 Mono"/>
                <a:sym typeface="B612 Mono"/>
              </a:rPr>
              <a:t>,</a:t>
            </a:r>
            <a:r>
              <a:rPr lang="en" sz="1000">
                <a:solidFill>
                  <a:srgbClr val="000000"/>
                </a:solidFill>
                <a:latin typeface="B612 Mono"/>
                <a:ea typeface="B612 Mono"/>
                <a:cs typeface="B612 Mono"/>
                <a:sym typeface="B612 Mono"/>
              </a:rPr>
              <a:t> including icons by </a:t>
            </a:r>
            <a:r>
              <a:rPr lang="en" sz="1000" b="1">
                <a:solidFill>
                  <a:srgbClr val="000000"/>
                </a:solidFill>
                <a:uFill>
                  <a:noFill/>
                </a:uFill>
                <a:latin typeface="B612 Mono"/>
                <a:ea typeface="B612 Mono"/>
                <a:cs typeface="B612 Mono"/>
                <a:sym typeface="B612 Mono"/>
                <a:hlinkClick r:id="rId3">
                  <a:extLst>
                    <a:ext uri="{A12FA001-AC4F-418D-AE19-62706E023703}">
                      <ahyp:hlinkClr xmlns:ahyp="http://schemas.microsoft.com/office/drawing/2018/hyperlinkcolor" val="tx"/>
                    </a:ext>
                  </a:extLst>
                </a:hlinkClick>
              </a:rPr>
              <a:t>Flaticon</a:t>
            </a:r>
            <a:r>
              <a:rPr lang="en" sz="1000" b="1">
                <a:solidFill>
                  <a:srgbClr val="000000"/>
                </a:solidFill>
                <a:latin typeface="B612 Mono"/>
                <a:ea typeface="B612 Mono"/>
                <a:cs typeface="B612 Mono"/>
                <a:sym typeface="B612 Mono"/>
              </a:rPr>
              <a:t>,</a:t>
            </a:r>
            <a:r>
              <a:rPr lang="en" sz="1000">
                <a:solidFill>
                  <a:srgbClr val="000000"/>
                </a:solidFill>
                <a:latin typeface="B612 Mono"/>
                <a:ea typeface="B612 Mono"/>
                <a:cs typeface="B612 Mono"/>
                <a:sym typeface="B612 Mono"/>
              </a:rPr>
              <a:t> and infographics &amp; images by </a:t>
            </a:r>
            <a:r>
              <a:rPr lang="en" sz="1000" b="1">
                <a:solidFill>
                  <a:srgbClr val="000000"/>
                </a:solidFill>
                <a:uFill>
                  <a:noFill/>
                </a:uFill>
                <a:latin typeface="B612 Mono"/>
                <a:ea typeface="B612 Mono"/>
                <a:cs typeface="B612 Mono"/>
                <a:sym typeface="B612 Mono"/>
                <a:hlinkClick r:id="rId4">
                  <a:extLst>
                    <a:ext uri="{A12FA001-AC4F-418D-AE19-62706E023703}">
                      <ahyp:hlinkClr xmlns:ahyp="http://schemas.microsoft.com/office/drawing/2018/hyperlinkcolor" val="tx"/>
                    </a:ext>
                  </a:extLst>
                </a:hlinkClick>
              </a:rPr>
              <a:t>Freepik</a:t>
            </a:r>
            <a:endParaRPr sz="1000" b="1">
              <a:solidFill>
                <a:srgbClr val="000000"/>
              </a:solidFill>
              <a:latin typeface="B612 Mono"/>
              <a:ea typeface="B612 Mono"/>
              <a:cs typeface="B612 Mono"/>
              <a:sym typeface="B612 Mono"/>
            </a:endParaRPr>
          </a:p>
        </p:txBody>
      </p:sp>
      <p:cxnSp>
        <p:nvCxnSpPr>
          <p:cNvPr id="254" name="Google Shape;254;p25"/>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25"/>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56" name="Google Shape;256;p25"/>
          <p:cNvCxnSpPr/>
          <p:nvPr/>
        </p:nvCxnSpPr>
        <p:spPr>
          <a:xfrm>
            <a:off x="228450" y="557125"/>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57" name="Google Shape;257;p25"/>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58" name="Google Shape;258;p25"/>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259" name="Google Shape;259;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60"/>
        <p:cNvGrpSpPr/>
        <p:nvPr/>
      </p:nvGrpSpPr>
      <p:grpSpPr>
        <a:xfrm>
          <a:off x="0" y="0"/>
          <a:ext cx="0" cy="0"/>
          <a:chOff x="0" y="0"/>
          <a:chExt cx="0" cy="0"/>
        </a:xfrm>
      </p:grpSpPr>
      <p:cxnSp>
        <p:nvCxnSpPr>
          <p:cNvPr id="261" name="Google Shape;261;p26"/>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62" name="Google Shape;262;p26"/>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63" name="Google Shape;263;p26"/>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64" name="Google Shape;264;p26"/>
          <p:cNvCxnSpPr/>
          <p:nvPr/>
        </p:nvCxnSpPr>
        <p:spPr>
          <a:xfrm>
            <a:off x="228450" y="557125"/>
            <a:ext cx="8687100" cy="0"/>
          </a:xfrm>
          <a:prstGeom prst="straightConnector1">
            <a:avLst/>
          </a:prstGeom>
          <a:noFill/>
          <a:ln w="9525" cap="flat" cmpd="sng">
            <a:solidFill>
              <a:schemeClr val="dk1"/>
            </a:solidFill>
            <a:prstDash val="solid"/>
            <a:round/>
            <a:headEnd type="none" w="med" len="med"/>
            <a:tailEnd type="none" w="med" len="med"/>
          </a:ln>
        </p:spPr>
      </p:cxnSp>
      <p:sp>
        <p:nvSpPr>
          <p:cNvPr id="265" name="Google Shape;265;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66"/>
        <p:cNvGrpSpPr/>
        <p:nvPr/>
      </p:nvGrpSpPr>
      <p:grpSpPr>
        <a:xfrm>
          <a:off x="0" y="0"/>
          <a:ext cx="0" cy="0"/>
          <a:chOff x="0" y="0"/>
          <a:chExt cx="0" cy="0"/>
        </a:xfrm>
      </p:grpSpPr>
      <p:cxnSp>
        <p:nvCxnSpPr>
          <p:cNvPr id="267" name="Google Shape;267;p27"/>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27"/>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269" name="Google Shape;269;p27"/>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sp>
        <p:nvSpPr>
          <p:cNvPr id="270" name="Google Shape;270;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 name="Google Shape;30;p4"/>
          <p:cNvSpPr txBox="1">
            <a:spLocks noGrp="1"/>
          </p:cNvSpPr>
          <p:nvPr>
            <p:ph type="body" idx="1"/>
          </p:nvPr>
        </p:nvSpPr>
        <p:spPr>
          <a:xfrm>
            <a:off x="720000" y="1207625"/>
            <a:ext cx="7704000" cy="3400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000000"/>
              </a:buClr>
              <a:buSzPts val="1400"/>
              <a:buChar char="●"/>
              <a:defRPr sz="1400">
                <a:solidFill>
                  <a:srgbClr val="000000"/>
                </a:solidFill>
              </a:defRPr>
            </a:lvl1pPr>
            <a:lvl2pPr marL="914400" lvl="1" indent="-304800" rtl="0">
              <a:lnSpc>
                <a:spcPct val="100000"/>
              </a:lnSpc>
              <a:spcBef>
                <a:spcPts val="0"/>
              </a:spcBef>
              <a:spcAft>
                <a:spcPts val="0"/>
              </a:spcAft>
              <a:buClr>
                <a:srgbClr val="000000"/>
              </a:buClr>
              <a:buSzPts val="1200"/>
              <a:buChar char="○"/>
              <a:defRPr>
                <a:solidFill>
                  <a:srgbClr val="000000"/>
                </a:solidFill>
              </a:defRPr>
            </a:lvl2pPr>
            <a:lvl3pPr marL="1371600" lvl="2" indent="-304800" rtl="0">
              <a:lnSpc>
                <a:spcPct val="100000"/>
              </a:lnSpc>
              <a:spcBef>
                <a:spcPts val="0"/>
              </a:spcBef>
              <a:spcAft>
                <a:spcPts val="0"/>
              </a:spcAft>
              <a:buClr>
                <a:srgbClr val="000000"/>
              </a:buClr>
              <a:buSzPts val="1200"/>
              <a:buChar char="■"/>
              <a:defRPr>
                <a:solidFill>
                  <a:srgbClr val="000000"/>
                </a:solidFill>
              </a:defRPr>
            </a:lvl3pPr>
            <a:lvl4pPr marL="1828800" lvl="3" indent="-304800" rtl="0">
              <a:lnSpc>
                <a:spcPct val="100000"/>
              </a:lnSpc>
              <a:spcBef>
                <a:spcPts val="0"/>
              </a:spcBef>
              <a:spcAft>
                <a:spcPts val="0"/>
              </a:spcAft>
              <a:buClr>
                <a:srgbClr val="000000"/>
              </a:buClr>
              <a:buSzPts val="1200"/>
              <a:buChar char="●"/>
              <a:defRPr>
                <a:solidFill>
                  <a:srgbClr val="000000"/>
                </a:solidFill>
              </a:defRPr>
            </a:lvl4pPr>
            <a:lvl5pPr marL="2286000" lvl="4" indent="-304800" rtl="0">
              <a:lnSpc>
                <a:spcPct val="100000"/>
              </a:lnSpc>
              <a:spcBef>
                <a:spcPts val="0"/>
              </a:spcBef>
              <a:spcAft>
                <a:spcPts val="0"/>
              </a:spcAft>
              <a:buClr>
                <a:srgbClr val="000000"/>
              </a:buClr>
              <a:buSzPts val="1200"/>
              <a:buChar char="○"/>
              <a:defRPr>
                <a:solidFill>
                  <a:srgbClr val="000000"/>
                </a:solidFill>
              </a:defRPr>
            </a:lvl5pPr>
            <a:lvl6pPr marL="2743200" lvl="5" indent="-304800" rtl="0">
              <a:lnSpc>
                <a:spcPct val="100000"/>
              </a:lnSpc>
              <a:spcBef>
                <a:spcPts val="0"/>
              </a:spcBef>
              <a:spcAft>
                <a:spcPts val="0"/>
              </a:spcAft>
              <a:buClr>
                <a:srgbClr val="000000"/>
              </a:buClr>
              <a:buSzPts val="1200"/>
              <a:buChar char="■"/>
              <a:defRPr>
                <a:solidFill>
                  <a:srgbClr val="000000"/>
                </a:solidFill>
              </a:defRPr>
            </a:lvl6pPr>
            <a:lvl7pPr marL="3200400" lvl="6" indent="-304800" rtl="0">
              <a:lnSpc>
                <a:spcPct val="100000"/>
              </a:lnSpc>
              <a:spcBef>
                <a:spcPts val="0"/>
              </a:spcBef>
              <a:spcAft>
                <a:spcPts val="0"/>
              </a:spcAft>
              <a:buClr>
                <a:srgbClr val="000000"/>
              </a:buClr>
              <a:buSzPts val="1200"/>
              <a:buChar char="●"/>
              <a:defRPr>
                <a:solidFill>
                  <a:srgbClr val="000000"/>
                </a:solidFill>
              </a:defRPr>
            </a:lvl7pPr>
            <a:lvl8pPr marL="3657600" lvl="7" indent="-304800" rtl="0">
              <a:lnSpc>
                <a:spcPct val="100000"/>
              </a:lnSpc>
              <a:spcBef>
                <a:spcPts val="0"/>
              </a:spcBef>
              <a:spcAft>
                <a:spcPts val="0"/>
              </a:spcAft>
              <a:buClr>
                <a:srgbClr val="000000"/>
              </a:buClr>
              <a:buSzPts val="1200"/>
              <a:buChar char="○"/>
              <a:defRPr>
                <a:solidFill>
                  <a:srgbClr val="000000"/>
                </a:solidFill>
              </a:defRPr>
            </a:lvl8pPr>
            <a:lvl9pPr marL="4114800" lvl="8" indent="-304800" rtl="0">
              <a:lnSpc>
                <a:spcPct val="100000"/>
              </a:lnSpc>
              <a:spcBef>
                <a:spcPts val="0"/>
              </a:spcBef>
              <a:spcAft>
                <a:spcPts val="0"/>
              </a:spcAft>
              <a:buClr>
                <a:srgbClr val="000000"/>
              </a:buClr>
              <a:buSzPts val="1200"/>
              <a:buChar char="■"/>
              <a:defRPr>
                <a:solidFill>
                  <a:srgbClr val="000000"/>
                </a:solidFill>
              </a:defRPr>
            </a:lvl9pPr>
          </a:lstStyle>
          <a:p>
            <a:endParaRPr/>
          </a:p>
        </p:txBody>
      </p:sp>
      <p:cxnSp>
        <p:nvCxnSpPr>
          <p:cNvPr id="31" name="Google Shape;31;p4"/>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32" name="Google Shape;32;p4"/>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33" name="Google Shape;33;p4"/>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34" name="Google Shape;34;p4"/>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35" name="Google Shape;35;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subTitle" idx="1"/>
          </p:nvPr>
        </p:nvSpPr>
        <p:spPr>
          <a:xfrm>
            <a:off x="1461463" y="2480775"/>
            <a:ext cx="2566200" cy="384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38" name="Google Shape;38;p5"/>
          <p:cNvSpPr txBox="1">
            <a:spLocks noGrp="1"/>
          </p:cNvSpPr>
          <p:nvPr>
            <p:ph type="subTitle" idx="2"/>
          </p:nvPr>
        </p:nvSpPr>
        <p:spPr>
          <a:xfrm>
            <a:off x="5116338" y="2480775"/>
            <a:ext cx="2566200" cy="384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bas Neue"/>
              <a:buNone/>
              <a:defRPr sz="2000">
                <a:solidFill>
                  <a:schemeClr val="dk1"/>
                </a:solidFill>
                <a:latin typeface="DM Serif Display"/>
                <a:ea typeface="DM Serif Display"/>
                <a:cs typeface="DM Serif Display"/>
                <a:sym typeface="DM Serif Display"/>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39" name="Google Shape;39;p5"/>
          <p:cNvSpPr txBox="1">
            <a:spLocks noGrp="1"/>
          </p:cNvSpPr>
          <p:nvPr>
            <p:ph type="subTitle" idx="3"/>
          </p:nvPr>
        </p:nvSpPr>
        <p:spPr>
          <a:xfrm>
            <a:off x="1461463" y="2841625"/>
            <a:ext cx="2566200" cy="11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 name="Google Shape;40;p5"/>
          <p:cNvSpPr txBox="1">
            <a:spLocks noGrp="1"/>
          </p:cNvSpPr>
          <p:nvPr>
            <p:ph type="subTitle" idx="4"/>
          </p:nvPr>
        </p:nvSpPr>
        <p:spPr>
          <a:xfrm>
            <a:off x="5116338" y="2841625"/>
            <a:ext cx="2566200" cy="11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1" name="Google Shape;41;p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42" name="Google Shape;42;p5"/>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43" name="Google Shape;43;p5"/>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44" name="Google Shape;44;p5"/>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45" name="Google Shape;45;p5"/>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46" name="Google Shape;46;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3498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49" name="Google Shape;49;p6"/>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50" name="Google Shape;50;p6"/>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51" name="Google Shape;51;p6"/>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52" name="Google Shape;52;p6"/>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53" name="Google Shape;53;p6"/>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54" name="Google Shape;54;p6"/>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55" name="Google Shape;55;p6"/>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6"/>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57" name="Google Shape;57;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8"/>
        <p:cNvGrpSpPr/>
        <p:nvPr/>
      </p:nvGrpSpPr>
      <p:grpSpPr>
        <a:xfrm>
          <a:off x="0" y="0"/>
          <a:ext cx="0" cy="0"/>
          <a:chOff x="0" y="0"/>
          <a:chExt cx="0" cy="0"/>
        </a:xfrm>
      </p:grpSpPr>
      <p:sp>
        <p:nvSpPr>
          <p:cNvPr id="59" name="Google Shape;59;p7"/>
          <p:cNvSpPr txBox="1">
            <a:spLocks noGrp="1"/>
          </p:cNvSpPr>
          <p:nvPr>
            <p:ph type="title"/>
          </p:nvPr>
        </p:nvSpPr>
        <p:spPr>
          <a:xfrm>
            <a:off x="2018337" y="976819"/>
            <a:ext cx="5102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 name="Google Shape;60;p7"/>
          <p:cNvSpPr txBox="1">
            <a:spLocks noGrp="1"/>
          </p:cNvSpPr>
          <p:nvPr>
            <p:ph type="body" idx="1"/>
          </p:nvPr>
        </p:nvSpPr>
        <p:spPr>
          <a:xfrm>
            <a:off x="2018337" y="1748019"/>
            <a:ext cx="5102700" cy="2317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Char char="▫"/>
              <a:defRPr>
                <a:solidFill>
                  <a:srgbClr val="434343"/>
                </a:solidFill>
              </a:defRPr>
            </a:lvl1pPr>
            <a:lvl2pPr marL="914400" lvl="1" indent="-304800" rtl="0">
              <a:lnSpc>
                <a:spcPct val="100000"/>
              </a:lnSpc>
              <a:spcBef>
                <a:spcPts val="0"/>
              </a:spcBef>
              <a:spcAft>
                <a:spcPts val="0"/>
              </a:spcAft>
              <a:buClr>
                <a:srgbClr val="434343"/>
              </a:buClr>
              <a:buSzPts val="1200"/>
              <a:buChar char="○"/>
              <a:defRPr>
                <a:solidFill>
                  <a:srgbClr val="434343"/>
                </a:solidFill>
              </a:defRPr>
            </a:lvl2pPr>
            <a:lvl3pPr marL="1371600" lvl="2" indent="-304800" rtl="0">
              <a:lnSpc>
                <a:spcPct val="100000"/>
              </a:lnSpc>
              <a:spcBef>
                <a:spcPts val="0"/>
              </a:spcBef>
              <a:spcAft>
                <a:spcPts val="0"/>
              </a:spcAft>
              <a:buClr>
                <a:srgbClr val="434343"/>
              </a:buClr>
              <a:buSzPts val="1200"/>
              <a:buChar char="■"/>
              <a:defRPr>
                <a:solidFill>
                  <a:srgbClr val="434343"/>
                </a:solidFill>
              </a:defRPr>
            </a:lvl3pPr>
            <a:lvl4pPr marL="1828800" lvl="3" indent="-304800" rtl="0">
              <a:lnSpc>
                <a:spcPct val="100000"/>
              </a:lnSpc>
              <a:spcBef>
                <a:spcPts val="0"/>
              </a:spcBef>
              <a:spcAft>
                <a:spcPts val="0"/>
              </a:spcAft>
              <a:buClr>
                <a:srgbClr val="434343"/>
              </a:buClr>
              <a:buSzPts val="1200"/>
              <a:buChar char="●"/>
              <a:defRPr>
                <a:solidFill>
                  <a:srgbClr val="434343"/>
                </a:solidFill>
              </a:defRPr>
            </a:lvl4pPr>
            <a:lvl5pPr marL="2286000" lvl="4" indent="-304800" rtl="0">
              <a:lnSpc>
                <a:spcPct val="100000"/>
              </a:lnSpc>
              <a:spcBef>
                <a:spcPts val="0"/>
              </a:spcBef>
              <a:spcAft>
                <a:spcPts val="0"/>
              </a:spcAft>
              <a:buClr>
                <a:srgbClr val="434343"/>
              </a:buClr>
              <a:buSzPts val="1200"/>
              <a:buChar char="○"/>
              <a:defRPr>
                <a:solidFill>
                  <a:srgbClr val="434343"/>
                </a:solidFill>
              </a:defRPr>
            </a:lvl5pPr>
            <a:lvl6pPr marL="2743200" lvl="5" indent="-304800" rtl="0">
              <a:lnSpc>
                <a:spcPct val="100000"/>
              </a:lnSpc>
              <a:spcBef>
                <a:spcPts val="0"/>
              </a:spcBef>
              <a:spcAft>
                <a:spcPts val="0"/>
              </a:spcAft>
              <a:buClr>
                <a:srgbClr val="434343"/>
              </a:buClr>
              <a:buSzPts val="1200"/>
              <a:buChar char="■"/>
              <a:defRPr>
                <a:solidFill>
                  <a:srgbClr val="434343"/>
                </a:solidFill>
              </a:defRPr>
            </a:lvl6pPr>
            <a:lvl7pPr marL="3200400" lvl="6" indent="-304800" rtl="0">
              <a:lnSpc>
                <a:spcPct val="100000"/>
              </a:lnSpc>
              <a:spcBef>
                <a:spcPts val="0"/>
              </a:spcBef>
              <a:spcAft>
                <a:spcPts val="0"/>
              </a:spcAft>
              <a:buClr>
                <a:srgbClr val="434343"/>
              </a:buClr>
              <a:buSzPts val="1200"/>
              <a:buChar char="●"/>
              <a:defRPr>
                <a:solidFill>
                  <a:srgbClr val="434343"/>
                </a:solidFill>
              </a:defRPr>
            </a:lvl7pPr>
            <a:lvl8pPr marL="3657600" lvl="7" indent="-304800" rtl="0">
              <a:lnSpc>
                <a:spcPct val="100000"/>
              </a:lnSpc>
              <a:spcBef>
                <a:spcPts val="0"/>
              </a:spcBef>
              <a:spcAft>
                <a:spcPts val="0"/>
              </a:spcAft>
              <a:buClr>
                <a:srgbClr val="434343"/>
              </a:buClr>
              <a:buSzPts val="1200"/>
              <a:buChar char="○"/>
              <a:defRPr>
                <a:solidFill>
                  <a:srgbClr val="434343"/>
                </a:solidFill>
              </a:defRPr>
            </a:lvl8pPr>
            <a:lvl9pPr marL="4114800" lvl="8" indent="-304800" rtl="0">
              <a:lnSpc>
                <a:spcPct val="100000"/>
              </a:lnSpc>
              <a:spcBef>
                <a:spcPts val="0"/>
              </a:spcBef>
              <a:spcAft>
                <a:spcPts val="0"/>
              </a:spcAft>
              <a:buClr>
                <a:srgbClr val="434343"/>
              </a:buClr>
              <a:buSzPts val="1200"/>
              <a:buChar char="■"/>
              <a:defRPr>
                <a:solidFill>
                  <a:srgbClr val="434343"/>
                </a:solidFill>
              </a:defRPr>
            </a:lvl9pPr>
          </a:lstStyle>
          <a:p>
            <a:endParaRPr/>
          </a:p>
        </p:txBody>
      </p:sp>
      <p:cxnSp>
        <p:nvCxnSpPr>
          <p:cNvPr id="61" name="Google Shape;61;p7"/>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62" name="Google Shape;62;p7"/>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63" name="Google Shape;63;p7"/>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64" name="Google Shape;64;p7"/>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65" name="Google Shape;65;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6"/>
        <p:cNvGrpSpPr/>
        <p:nvPr/>
      </p:nvGrpSpPr>
      <p:grpSpPr>
        <a:xfrm>
          <a:off x="0" y="0"/>
          <a:ext cx="0" cy="0"/>
          <a:chOff x="0" y="0"/>
          <a:chExt cx="0" cy="0"/>
        </a:xfrm>
      </p:grpSpPr>
      <p:sp>
        <p:nvSpPr>
          <p:cNvPr id="67" name="Google Shape;67;p8"/>
          <p:cNvSpPr txBox="1">
            <a:spLocks noGrp="1"/>
          </p:cNvSpPr>
          <p:nvPr>
            <p:ph type="title"/>
          </p:nvPr>
        </p:nvSpPr>
        <p:spPr>
          <a:xfrm>
            <a:off x="1315325" y="1171600"/>
            <a:ext cx="6513600" cy="29694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10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cxnSp>
        <p:nvCxnSpPr>
          <p:cNvPr id="68" name="Google Shape;68;p8"/>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69" name="Google Shape;69;p8"/>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70" name="Google Shape;70;p8"/>
          <p:cNvCxnSpPr/>
          <p:nvPr/>
        </p:nvCxnSpPr>
        <p:spPr>
          <a:xfrm>
            <a:off x="228450" y="557125"/>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71" name="Google Shape;71;p8"/>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72" name="Google Shape;72;p8"/>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73" name="Google Shape;73;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sp>
        <p:nvSpPr>
          <p:cNvPr id="75" name="Google Shape;75;p9"/>
          <p:cNvSpPr txBox="1">
            <a:spLocks noGrp="1"/>
          </p:cNvSpPr>
          <p:nvPr>
            <p:ph type="title"/>
          </p:nvPr>
        </p:nvSpPr>
        <p:spPr>
          <a:xfrm>
            <a:off x="2178853" y="1561400"/>
            <a:ext cx="47865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6" name="Google Shape;76;p9"/>
          <p:cNvSpPr txBox="1">
            <a:spLocks noGrp="1"/>
          </p:cNvSpPr>
          <p:nvPr>
            <p:ph type="subTitle" idx="1"/>
          </p:nvPr>
        </p:nvSpPr>
        <p:spPr>
          <a:xfrm>
            <a:off x="2178853" y="2530100"/>
            <a:ext cx="47865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77" name="Google Shape;77;p9"/>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78" name="Google Shape;78;p9"/>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79" name="Google Shape;79;p9"/>
          <p:cNvCxnSpPr/>
          <p:nvPr/>
        </p:nvCxnSpPr>
        <p:spPr>
          <a:xfrm>
            <a:off x="228450" y="557125"/>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80" name="Google Shape;80;p9"/>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81" name="Google Shape;81;p9"/>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82" name="Google Shape;82;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3"/>
        <p:cNvGrpSpPr/>
        <p:nvPr/>
      </p:nvGrpSpPr>
      <p:grpSpPr>
        <a:xfrm>
          <a:off x="0" y="0"/>
          <a:ext cx="0" cy="0"/>
          <a:chOff x="0" y="0"/>
          <a:chExt cx="0" cy="0"/>
        </a:xfrm>
      </p:grpSpPr>
      <p:sp>
        <p:nvSpPr>
          <p:cNvPr id="84" name="Google Shape;84;p10"/>
          <p:cNvSpPr txBox="1">
            <a:spLocks noGrp="1"/>
          </p:cNvSpPr>
          <p:nvPr>
            <p:ph type="title"/>
          </p:nvPr>
        </p:nvSpPr>
        <p:spPr>
          <a:xfrm>
            <a:off x="715100" y="3220975"/>
            <a:ext cx="6459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5" name="Google Shape;85;p10"/>
          <p:cNvSpPr txBox="1">
            <a:spLocks noGrp="1"/>
          </p:cNvSpPr>
          <p:nvPr>
            <p:ph type="subTitle" idx="1"/>
          </p:nvPr>
        </p:nvSpPr>
        <p:spPr>
          <a:xfrm>
            <a:off x="715100" y="3870975"/>
            <a:ext cx="6459000" cy="737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rtl="0">
              <a:spcBef>
                <a:spcPts val="0"/>
              </a:spcBef>
              <a:spcAft>
                <a:spcPts val="0"/>
              </a:spcAft>
              <a:buSzPts val="1200"/>
              <a:buNone/>
              <a:defRPr/>
            </a:lvl9pPr>
          </a:lstStyle>
          <a:p>
            <a:endParaRPr/>
          </a:p>
        </p:txBody>
      </p:sp>
      <p:cxnSp>
        <p:nvCxnSpPr>
          <p:cNvPr id="86" name="Google Shape;86;p10"/>
          <p:cNvCxnSpPr/>
          <p:nvPr/>
        </p:nvCxnSpPr>
        <p:spPr>
          <a:xfrm>
            <a:off x="228450" y="16723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87" name="Google Shape;87;p10"/>
          <p:cNvCxnSpPr/>
          <p:nvPr/>
        </p:nvCxnSpPr>
        <p:spPr>
          <a:xfrm>
            <a:off x="228450" y="230388"/>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88" name="Google Shape;88;p10"/>
          <p:cNvCxnSpPr/>
          <p:nvPr/>
        </p:nvCxnSpPr>
        <p:spPr>
          <a:xfrm>
            <a:off x="228450" y="4932163"/>
            <a:ext cx="8687100" cy="0"/>
          </a:xfrm>
          <a:prstGeom prst="straightConnector1">
            <a:avLst/>
          </a:prstGeom>
          <a:noFill/>
          <a:ln w="9525" cap="flat" cmpd="sng">
            <a:solidFill>
              <a:schemeClr val="dk1"/>
            </a:solidFill>
            <a:prstDash val="solid"/>
            <a:round/>
            <a:headEnd type="none" w="med" len="med"/>
            <a:tailEnd type="none" w="med" len="med"/>
          </a:ln>
        </p:spPr>
      </p:cxnSp>
      <p:cxnSp>
        <p:nvCxnSpPr>
          <p:cNvPr id="89" name="Google Shape;89;p10"/>
          <p:cNvCxnSpPr/>
          <p:nvPr/>
        </p:nvCxnSpPr>
        <p:spPr>
          <a:xfrm>
            <a:off x="228450" y="4995313"/>
            <a:ext cx="8687100" cy="0"/>
          </a:xfrm>
          <a:prstGeom prst="straightConnector1">
            <a:avLst/>
          </a:prstGeom>
          <a:noFill/>
          <a:ln w="9525" cap="flat" cmpd="sng">
            <a:solidFill>
              <a:schemeClr val="dk1"/>
            </a:solidFill>
            <a:prstDash val="solid"/>
            <a:round/>
            <a:headEnd type="none" w="med" len="med"/>
            <a:tailEnd type="none" w="med" len="med"/>
          </a:ln>
        </p:spPr>
      </p:cxnSp>
      <p:sp>
        <p:nvSpPr>
          <p:cNvPr id="90" name="Google Shape;90;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M Serif Display"/>
              <a:buNone/>
              <a:defRPr sz="30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3000"/>
              <a:buFont typeface="DM Serif Display"/>
              <a:buNone/>
              <a:defRPr sz="30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3000"/>
              <a:buFont typeface="DM Serif Display"/>
              <a:buNone/>
              <a:defRPr sz="30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3000"/>
              <a:buFont typeface="DM Serif Display"/>
              <a:buNone/>
              <a:defRPr sz="30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3000"/>
              <a:buFont typeface="DM Serif Display"/>
              <a:buNone/>
              <a:defRPr sz="30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3000"/>
              <a:buFont typeface="DM Serif Display"/>
              <a:buNone/>
              <a:defRPr sz="30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3000"/>
              <a:buFont typeface="DM Serif Display"/>
              <a:buNone/>
              <a:defRPr sz="30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3000"/>
              <a:buFont typeface="DM Serif Display"/>
              <a:buNone/>
              <a:defRPr sz="30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3000"/>
              <a:buFont typeface="DM Serif Display"/>
              <a:buNone/>
              <a:defRPr sz="3000">
                <a:solidFill>
                  <a:schemeClr val="dk1"/>
                </a:solidFill>
                <a:latin typeface="DM Serif Display"/>
                <a:ea typeface="DM Serif Display"/>
                <a:cs typeface="DM Serif Display"/>
                <a:sym typeface="DM Serif Display"/>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612 Mono"/>
              <a:buChar char="●"/>
              <a:defRPr sz="1200">
                <a:solidFill>
                  <a:schemeClr val="dk1"/>
                </a:solidFill>
                <a:latin typeface="B612 Mono"/>
                <a:ea typeface="B612 Mono"/>
                <a:cs typeface="B612 Mono"/>
                <a:sym typeface="B612 Mono"/>
              </a:defRPr>
            </a:lvl1pPr>
            <a:lvl2pPr marL="914400" lvl="1" indent="-304800">
              <a:lnSpc>
                <a:spcPct val="100000"/>
              </a:lnSpc>
              <a:spcBef>
                <a:spcPts val="0"/>
              </a:spcBef>
              <a:spcAft>
                <a:spcPts val="0"/>
              </a:spcAft>
              <a:buClr>
                <a:schemeClr val="dk1"/>
              </a:buClr>
              <a:buSzPts val="1200"/>
              <a:buFont typeface="B612 Mono"/>
              <a:buChar char="○"/>
              <a:defRPr sz="1200">
                <a:solidFill>
                  <a:schemeClr val="dk1"/>
                </a:solidFill>
                <a:latin typeface="B612 Mono"/>
                <a:ea typeface="B612 Mono"/>
                <a:cs typeface="B612 Mono"/>
                <a:sym typeface="B612 Mono"/>
              </a:defRPr>
            </a:lvl2pPr>
            <a:lvl3pPr marL="1371600" lvl="2" indent="-304800">
              <a:lnSpc>
                <a:spcPct val="100000"/>
              </a:lnSpc>
              <a:spcBef>
                <a:spcPts val="0"/>
              </a:spcBef>
              <a:spcAft>
                <a:spcPts val="0"/>
              </a:spcAft>
              <a:buClr>
                <a:schemeClr val="dk1"/>
              </a:buClr>
              <a:buSzPts val="1200"/>
              <a:buFont typeface="B612 Mono"/>
              <a:buChar char="■"/>
              <a:defRPr sz="1200">
                <a:solidFill>
                  <a:schemeClr val="dk1"/>
                </a:solidFill>
                <a:latin typeface="B612 Mono"/>
                <a:ea typeface="B612 Mono"/>
                <a:cs typeface="B612 Mono"/>
                <a:sym typeface="B612 Mono"/>
              </a:defRPr>
            </a:lvl3pPr>
            <a:lvl4pPr marL="1828800" lvl="3" indent="-304800">
              <a:lnSpc>
                <a:spcPct val="100000"/>
              </a:lnSpc>
              <a:spcBef>
                <a:spcPts val="0"/>
              </a:spcBef>
              <a:spcAft>
                <a:spcPts val="0"/>
              </a:spcAft>
              <a:buClr>
                <a:schemeClr val="dk1"/>
              </a:buClr>
              <a:buSzPts val="1200"/>
              <a:buFont typeface="B612 Mono"/>
              <a:buChar char="●"/>
              <a:defRPr sz="1200">
                <a:solidFill>
                  <a:schemeClr val="dk1"/>
                </a:solidFill>
                <a:latin typeface="B612 Mono"/>
                <a:ea typeface="B612 Mono"/>
                <a:cs typeface="B612 Mono"/>
                <a:sym typeface="B612 Mono"/>
              </a:defRPr>
            </a:lvl4pPr>
            <a:lvl5pPr marL="2286000" lvl="4" indent="-304800">
              <a:lnSpc>
                <a:spcPct val="100000"/>
              </a:lnSpc>
              <a:spcBef>
                <a:spcPts val="0"/>
              </a:spcBef>
              <a:spcAft>
                <a:spcPts val="0"/>
              </a:spcAft>
              <a:buClr>
                <a:schemeClr val="dk1"/>
              </a:buClr>
              <a:buSzPts val="1200"/>
              <a:buFont typeface="B612 Mono"/>
              <a:buChar char="○"/>
              <a:defRPr sz="1200">
                <a:solidFill>
                  <a:schemeClr val="dk1"/>
                </a:solidFill>
                <a:latin typeface="B612 Mono"/>
                <a:ea typeface="B612 Mono"/>
                <a:cs typeface="B612 Mono"/>
                <a:sym typeface="B612 Mono"/>
              </a:defRPr>
            </a:lvl5pPr>
            <a:lvl6pPr marL="2743200" lvl="5" indent="-304800">
              <a:lnSpc>
                <a:spcPct val="100000"/>
              </a:lnSpc>
              <a:spcBef>
                <a:spcPts val="0"/>
              </a:spcBef>
              <a:spcAft>
                <a:spcPts val="0"/>
              </a:spcAft>
              <a:buClr>
                <a:schemeClr val="dk1"/>
              </a:buClr>
              <a:buSzPts val="1200"/>
              <a:buFont typeface="B612 Mono"/>
              <a:buChar char="■"/>
              <a:defRPr sz="1200">
                <a:solidFill>
                  <a:schemeClr val="dk1"/>
                </a:solidFill>
                <a:latin typeface="B612 Mono"/>
                <a:ea typeface="B612 Mono"/>
                <a:cs typeface="B612 Mono"/>
                <a:sym typeface="B612 Mono"/>
              </a:defRPr>
            </a:lvl6pPr>
            <a:lvl7pPr marL="3200400" lvl="6" indent="-304800">
              <a:lnSpc>
                <a:spcPct val="100000"/>
              </a:lnSpc>
              <a:spcBef>
                <a:spcPts val="0"/>
              </a:spcBef>
              <a:spcAft>
                <a:spcPts val="0"/>
              </a:spcAft>
              <a:buClr>
                <a:schemeClr val="dk1"/>
              </a:buClr>
              <a:buSzPts val="1200"/>
              <a:buFont typeface="B612 Mono"/>
              <a:buChar char="●"/>
              <a:defRPr sz="1200">
                <a:solidFill>
                  <a:schemeClr val="dk1"/>
                </a:solidFill>
                <a:latin typeface="B612 Mono"/>
                <a:ea typeface="B612 Mono"/>
                <a:cs typeface="B612 Mono"/>
                <a:sym typeface="B612 Mono"/>
              </a:defRPr>
            </a:lvl7pPr>
            <a:lvl8pPr marL="3657600" lvl="7" indent="-304800">
              <a:lnSpc>
                <a:spcPct val="100000"/>
              </a:lnSpc>
              <a:spcBef>
                <a:spcPts val="0"/>
              </a:spcBef>
              <a:spcAft>
                <a:spcPts val="0"/>
              </a:spcAft>
              <a:buClr>
                <a:schemeClr val="dk1"/>
              </a:buClr>
              <a:buSzPts val="1200"/>
              <a:buFont typeface="B612 Mono"/>
              <a:buChar char="○"/>
              <a:defRPr sz="1200">
                <a:solidFill>
                  <a:schemeClr val="dk1"/>
                </a:solidFill>
                <a:latin typeface="B612 Mono"/>
                <a:ea typeface="B612 Mono"/>
                <a:cs typeface="B612 Mono"/>
                <a:sym typeface="B612 Mono"/>
              </a:defRPr>
            </a:lvl8pPr>
            <a:lvl9pPr marL="4114800" lvl="8" indent="-304800">
              <a:lnSpc>
                <a:spcPct val="100000"/>
              </a:lnSpc>
              <a:spcBef>
                <a:spcPts val="0"/>
              </a:spcBef>
              <a:spcAft>
                <a:spcPts val="0"/>
              </a:spcAft>
              <a:buClr>
                <a:schemeClr val="dk1"/>
              </a:buClr>
              <a:buSzPts val="1200"/>
              <a:buFont typeface="B612 Mono"/>
              <a:buChar char="■"/>
              <a:defRPr sz="1200">
                <a:solidFill>
                  <a:schemeClr val="dk1"/>
                </a:solidFill>
                <a:latin typeface="B612 Mono"/>
                <a:ea typeface="B612 Mono"/>
                <a:cs typeface="B612 Mono"/>
                <a:sym typeface="B612 Mono"/>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B612 Mono"/>
                <a:ea typeface="B612 Mono"/>
                <a:cs typeface="B612 Mono"/>
                <a:sym typeface="B612 Mono"/>
              </a:defRPr>
            </a:lvl1pPr>
            <a:lvl2pPr lvl="1" algn="r">
              <a:buNone/>
              <a:defRPr sz="1300">
                <a:solidFill>
                  <a:schemeClr val="dk1"/>
                </a:solidFill>
                <a:latin typeface="B612 Mono"/>
                <a:ea typeface="B612 Mono"/>
                <a:cs typeface="B612 Mono"/>
                <a:sym typeface="B612 Mono"/>
              </a:defRPr>
            </a:lvl2pPr>
            <a:lvl3pPr lvl="2" algn="r">
              <a:buNone/>
              <a:defRPr sz="1300">
                <a:solidFill>
                  <a:schemeClr val="dk1"/>
                </a:solidFill>
                <a:latin typeface="B612 Mono"/>
                <a:ea typeface="B612 Mono"/>
                <a:cs typeface="B612 Mono"/>
                <a:sym typeface="B612 Mono"/>
              </a:defRPr>
            </a:lvl3pPr>
            <a:lvl4pPr lvl="3" algn="r">
              <a:buNone/>
              <a:defRPr sz="1300">
                <a:solidFill>
                  <a:schemeClr val="dk1"/>
                </a:solidFill>
                <a:latin typeface="B612 Mono"/>
                <a:ea typeface="B612 Mono"/>
                <a:cs typeface="B612 Mono"/>
                <a:sym typeface="B612 Mono"/>
              </a:defRPr>
            </a:lvl4pPr>
            <a:lvl5pPr lvl="4" algn="r">
              <a:buNone/>
              <a:defRPr sz="1300">
                <a:solidFill>
                  <a:schemeClr val="dk1"/>
                </a:solidFill>
                <a:latin typeface="B612 Mono"/>
                <a:ea typeface="B612 Mono"/>
                <a:cs typeface="B612 Mono"/>
                <a:sym typeface="B612 Mono"/>
              </a:defRPr>
            </a:lvl5pPr>
            <a:lvl6pPr lvl="5" algn="r">
              <a:buNone/>
              <a:defRPr sz="1300">
                <a:solidFill>
                  <a:schemeClr val="dk1"/>
                </a:solidFill>
                <a:latin typeface="B612 Mono"/>
                <a:ea typeface="B612 Mono"/>
                <a:cs typeface="B612 Mono"/>
                <a:sym typeface="B612 Mono"/>
              </a:defRPr>
            </a:lvl6pPr>
            <a:lvl7pPr lvl="6" algn="r">
              <a:buNone/>
              <a:defRPr sz="1300">
                <a:solidFill>
                  <a:schemeClr val="dk1"/>
                </a:solidFill>
                <a:latin typeface="B612 Mono"/>
                <a:ea typeface="B612 Mono"/>
                <a:cs typeface="B612 Mono"/>
                <a:sym typeface="B612 Mono"/>
              </a:defRPr>
            </a:lvl7pPr>
            <a:lvl8pPr lvl="7" algn="r">
              <a:buNone/>
              <a:defRPr sz="1300">
                <a:solidFill>
                  <a:schemeClr val="dk1"/>
                </a:solidFill>
                <a:latin typeface="B612 Mono"/>
                <a:ea typeface="B612 Mono"/>
                <a:cs typeface="B612 Mono"/>
                <a:sym typeface="B612 Mono"/>
              </a:defRPr>
            </a:lvl8pPr>
            <a:lvl9pPr lvl="8" algn="r">
              <a:buNone/>
              <a:defRPr sz="1300">
                <a:solidFill>
                  <a:schemeClr val="dk1"/>
                </a:solidFill>
                <a:latin typeface="B612 Mono"/>
                <a:ea typeface="B612 Mono"/>
                <a:cs typeface="B612 Mono"/>
                <a:sym typeface="B612 Mon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8"/>
          <p:cNvSpPr txBox="1">
            <a:spLocks noGrp="1"/>
          </p:cNvSpPr>
          <p:nvPr>
            <p:ph type="ctrTitle"/>
          </p:nvPr>
        </p:nvSpPr>
        <p:spPr>
          <a:xfrm>
            <a:off x="643600" y="879598"/>
            <a:ext cx="7713900" cy="1893300"/>
          </a:xfrm>
          <a:prstGeom prst="rect">
            <a:avLst/>
          </a:prstGeom>
        </p:spPr>
        <p:txBody>
          <a:bodyPr spcFirstLastPara="1" wrap="square" lIns="91425" tIns="91425" rIns="91425" bIns="91425" anchor="b" anchorCtr="0">
            <a:spAutoFit/>
          </a:bodyPr>
          <a:lstStyle/>
          <a:p>
            <a:pPr marL="0" lvl="0" indent="0" algn="ctr" rtl="0">
              <a:spcBef>
                <a:spcPts val="0"/>
              </a:spcBef>
              <a:spcAft>
                <a:spcPts val="0"/>
              </a:spcAft>
              <a:buNone/>
            </a:pPr>
            <a:r>
              <a:rPr lang="en" sz="2500" b="1">
                <a:latin typeface="Arial"/>
                <a:ea typeface="Arial"/>
                <a:cs typeface="Arial"/>
                <a:sym typeface="Arial"/>
              </a:rPr>
              <a:t>Pressing Buttons with a Tap: Automating Digital Prepaid Keypad Energy Meters via Mobile App Interface</a:t>
            </a:r>
            <a:endParaRPr sz="2500" b="1">
              <a:latin typeface="Arial"/>
              <a:ea typeface="Arial"/>
              <a:cs typeface="Arial"/>
              <a:sym typeface="Arial"/>
            </a:endParaRPr>
          </a:p>
          <a:p>
            <a:pPr marL="0" lvl="0" indent="0" algn="ctr" rtl="0">
              <a:spcBef>
                <a:spcPts val="0"/>
              </a:spcBef>
              <a:spcAft>
                <a:spcPts val="0"/>
              </a:spcAft>
              <a:buClr>
                <a:schemeClr val="dk1"/>
              </a:buClr>
              <a:buSzPts val="1100"/>
              <a:buFont typeface="Arial"/>
              <a:buNone/>
            </a:pPr>
            <a:endParaRPr sz="3000">
              <a:latin typeface="Arial"/>
              <a:ea typeface="Arial"/>
              <a:cs typeface="Arial"/>
              <a:sym typeface="Arial"/>
            </a:endParaRPr>
          </a:p>
          <a:p>
            <a:pPr marL="0" lvl="0" indent="0" algn="ctr" rtl="0">
              <a:spcBef>
                <a:spcPts val="0"/>
              </a:spcBef>
              <a:spcAft>
                <a:spcPts val="0"/>
              </a:spcAft>
              <a:buNone/>
            </a:pPr>
            <a:endParaRPr sz="600"/>
          </a:p>
        </p:txBody>
      </p:sp>
      <p:sp>
        <p:nvSpPr>
          <p:cNvPr id="276" name="Google Shape;276;p28"/>
          <p:cNvSpPr txBox="1">
            <a:spLocks noGrp="1"/>
          </p:cNvSpPr>
          <p:nvPr>
            <p:ph type="subTitle" idx="1"/>
          </p:nvPr>
        </p:nvSpPr>
        <p:spPr>
          <a:xfrm>
            <a:off x="2208450" y="3923319"/>
            <a:ext cx="47271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a:p>
          <a:p>
            <a:pPr marL="0" lvl="0" indent="0" algn="ctr" rtl="0">
              <a:spcBef>
                <a:spcPts val="0"/>
              </a:spcBef>
              <a:spcAft>
                <a:spcPts val="0"/>
              </a:spcAft>
              <a:buNone/>
            </a:pPr>
            <a:r>
              <a:rPr lang="en"/>
              <a:t>Khulna University of Engineering &amp; Technology(KUET)</a:t>
            </a:r>
            <a:endParaRPr/>
          </a:p>
        </p:txBody>
      </p:sp>
      <p:cxnSp>
        <p:nvCxnSpPr>
          <p:cNvPr id="277" name="Google Shape;277;p28"/>
          <p:cNvCxnSpPr/>
          <p:nvPr/>
        </p:nvCxnSpPr>
        <p:spPr>
          <a:xfrm>
            <a:off x="228450" y="3826675"/>
            <a:ext cx="8687100" cy="0"/>
          </a:xfrm>
          <a:prstGeom prst="straightConnector1">
            <a:avLst/>
          </a:prstGeom>
          <a:noFill/>
          <a:ln w="9525" cap="flat" cmpd="sng">
            <a:solidFill>
              <a:schemeClr val="dk1"/>
            </a:solidFill>
            <a:prstDash val="solid"/>
            <a:round/>
            <a:headEnd type="none" w="med" len="med"/>
            <a:tailEnd type="none" w="med" len="med"/>
          </a:ln>
        </p:spPr>
      </p:cxnSp>
      <p:sp>
        <p:nvSpPr>
          <p:cNvPr id="278" name="Google Shape;278;p28"/>
          <p:cNvSpPr txBox="1"/>
          <p:nvPr/>
        </p:nvSpPr>
        <p:spPr>
          <a:xfrm>
            <a:off x="96350" y="2375525"/>
            <a:ext cx="4755600" cy="15024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b="1">
                <a:latin typeface="Lexend"/>
                <a:ea typeface="Lexend"/>
                <a:cs typeface="Lexend"/>
                <a:sym typeface="Lexend"/>
              </a:rPr>
              <a:t>Supervised By </a:t>
            </a:r>
            <a:endParaRPr b="1">
              <a:latin typeface="Lexend"/>
              <a:ea typeface="Lexend"/>
              <a:cs typeface="Lexend"/>
              <a:sym typeface="Lexend"/>
            </a:endParaRPr>
          </a:p>
          <a:p>
            <a:pPr marL="0" lvl="0" indent="0" algn="ctr" rtl="0">
              <a:lnSpc>
                <a:spcPct val="115000"/>
              </a:lnSpc>
              <a:spcBef>
                <a:spcPts val="0"/>
              </a:spcBef>
              <a:spcAft>
                <a:spcPts val="0"/>
              </a:spcAft>
              <a:buNone/>
            </a:pPr>
            <a:endParaRPr>
              <a:latin typeface="Lexend"/>
              <a:ea typeface="Lexend"/>
              <a:cs typeface="Lexend"/>
              <a:sym typeface="Lexend"/>
            </a:endParaRPr>
          </a:p>
          <a:p>
            <a:pPr marL="0" lvl="0" indent="0" algn="ctr" rtl="0">
              <a:lnSpc>
                <a:spcPct val="115000"/>
              </a:lnSpc>
              <a:spcBef>
                <a:spcPts val="0"/>
              </a:spcBef>
              <a:spcAft>
                <a:spcPts val="0"/>
              </a:spcAft>
              <a:buNone/>
            </a:pPr>
            <a:r>
              <a:rPr lang="en" sz="1200">
                <a:latin typeface="Lexend"/>
                <a:ea typeface="Lexend"/>
                <a:cs typeface="Lexend"/>
                <a:sym typeface="Lexend"/>
              </a:rPr>
              <a:t>Priyo Nath Roy</a:t>
            </a:r>
            <a:endParaRPr sz="1200">
              <a:latin typeface="Lexend"/>
              <a:ea typeface="Lexend"/>
              <a:cs typeface="Lexend"/>
              <a:sym typeface="Lexend"/>
            </a:endParaRPr>
          </a:p>
          <a:p>
            <a:pPr marL="0" lvl="0" indent="0" algn="ctr" rtl="0">
              <a:lnSpc>
                <a:spcPct val="115000"/>
              </a:lnSpc>
              <a:spcBef>
                <a:spcPts val="0"/>
              </a:spcBef>
              <a:spcAft>
                <a:spcPts val="0"/>
              </a:spcAft>
              <a:buNone/>
            </a:pPr>
            <a:r>
              <a:rPr lang="en" sz="1200">
                <a:latin typeface="Lexend"/>
                <a:ea typeface="Lexend"/>
                <a:cs typeface="Lexend"/>
                <a:sym typeface="Lexend"/>
              </a:rPr>
              <a:t>Assistant Professor</a:t>
            </a:r>
            <a:endParaRPr sz="1200">
              <a:latin typeface="Lexend"/>
              <a:ea typeface="Lexend"/>
              <a:cs typeface="Lexend"/>
              <a:sym typeface="Lexend"/>
            </a:endParaRPr>
          </a:p>
          <a:p>
            <a:pPr marL="0" lvl="0" indent="0" algn="ctr" rtl="0">
              <a:lnSpc>
                <a:spcPct val="115000"/>
              </a:lnSpc>
              <a:spcBef>
                <a:spcPts val="0"/>
              </a:spcBef>
              <a:spcAft>
                <a:spcPts val="0"/>
              </a:spcAft>
              <a:buNone/>
            </a:pPr>
            <a:r>
              <a:rPr lang="en" sz="1200">
                <a:latin typeface="Lexend"/>
                <a:ea typeface="Lexend"/>
                <a:cs typeface="Lexend"/>
                <a:sym typeface="Lexend"/>
              </a:rPr>
              <a:t>Department of Mechatronics Engineering</a:t>
            </a:r>
            <a:endParaRPr sz="1200">
              <a:latin typeface="Lexend"/>
              <a:ea typeface="Lexend"/>
              <a:cs typeface="Lexend"/>
              <a:sym typeface="Lexend"/>
            </a:endParaRPr>
          </a:p>
          <a:p>
            <a:pPr marL="0" lvl="0" indent="0" algn="ctr" rtl="0">
              <a:lnSpc>
                <a:spcPct val="115000"/>
              </a:lnSpc>
              <a:spcBef>
                <a:spcPts val="0"/>
              </a:spcBef>
              <a:spcAft>
                <a:spcPts val="0"/>
              </a:spcAft>
              <a:buNone/>
            </a:pPr>
            <a:r>
              <a:rPr lang="en" sz="1200">
                <a:latin typeface="Lexend"/>
                <a:ea typeface="Lexend"/>
                <a:cs typeface="Lexend"/>
                <a:sym typeface="Lexend"/>
              </a:rPr>
              <a:t>Khulna University of Engineering &amp; Technology</a:t>
            </a:r>
            <a:endParaRPr sz="1200">
              <a:latin typeface="Lexend"/>
              <a:ea typeface="Lexend"/>
              <a:cs typeface="Lexend"/>
              <a:sym typeface="Lexend"/>
            </a:endParaRPr>
          </a:p>
        </p:txBody>
      </p:sp>
      <p:sp>
        <p:nvSpPr>
          <p:cNvPr id="279" name="Google Shape;279;p28"/>
          <p:cNvSpPr txBox="1"/>
          <p:nvPr/>
        </p:nvSpPr>
        <p:spPr>
          <a:xfrm>
            <a:off x="4524450" y="2375525"/>
            <a:ext cx="4755600" cy="135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latin typeface="Lexend"/>
                <a:ea typeface="Lexend"/>
                <a:cs typeface="Lexend"/>
                <a:sym typeface="Lexend"/>
              </a:rPr>
              <a:t>Presented By</a:t>
            </a:r>
            <a:endParaRPr b="1">
              <a:latin typeface="Lexend"/>
              <a:ea typeface="Lexend"/>
              <a:cs typeface="Lexend"/>
              <a:sym typeface="Lexend"/>
            </a:endParaRPr>
          </a:p>
          <a:p>
            <a:pPr marL="0" lvl="0" indent="0" algn="ctr" rtl="0">
              <a:lnSpc>
                <a:spcPct val="115000"/>
              </a:lnSpc>
              <a:spcBef>
                <a:spcPts val="0"/>
              </a:spcBef>
              <a:spcAft>
                <a:spcPts val="0"/>
              </a:spcAft>
              <a:buNone/>
            </a:pPr>
            <a:endParaRPr>
              <a:latin typeface="Lexend"/>
              <a:ea typeface="Lexend"/>
              <a:cs typeface="Lexend"/>
              <a:sym typeface="Lexend"/>
            </a:endParaRPr>
          </a:p>
          <a:p>
            <a:pPr marL="0" lvl="0" indent="0" algn="ctr" rtl="0">
              <a:lnSpc>
                <a:spcPct val="115000"/>
              </a:lnSpc>
              <a:spcBef>
                <a:spcPts val="0"/>
              </a:spcBef>
              <a:spcAft>
                <a:spcPts val="0"/>
              </a:spcAft>
              <a:buNone/>
            </a:pPr>
            <a:r>
              <a:rPr lang="en" sz="1200">
                <a:latin typeface="Lexend"/>
                <a:ea typeface="Lexend"/>
                <a:cs typeface="Lexend"/>
                <a:sym typeface="Lexend"/>
              </a:rPr>
              <a:t>Abdullah Al Rakib</a:t>
            </a:r>
            <a:endParaRPr sz="1200">
              <a:latin typeface="Lexend"/>
              <a:ea typeface="Lexend"/>
              <a:cs typeface="Lexend"/>
              <a:sym typeface="Lexend"/>
            </a:endParaRPr>
          </a:p>
          <a:p>
            <a:pPr marL="0" lvl="0" indent="0" algn="ctr" rtl="0">
              <a:lnSpc>
                <a:spcPct val="115000"/>
              </a:lnSpc>
              <a:spcBef>
                <a:spcPts val="0"/>
              </a:spcBef>
              <a:spcAft>
                <a:spcPts val="0"/>
              </a:spcAft>
              <a:buNone/>
            </a:pPr>
            <a:r>
              <a:rPr lang="en" sz="1200">
                <a:latin typeface="Lexend"/>
                <a:ea typeface="Lexend"/>
                <a:cs typeface="Lexend"/>
                <a:sym typeface="Lexend"/>
              </a:rPr>
              <a:t>Roll :1931014</a:t>
            </a:r>
            <a:endParaRPr sz="1200">
              <a:latin typeface="Lexend"/>
              <a:ea typeface="Lexend"/>
              <a:cs typeface="Lexend"/>
              <a:sym typeface="Lexend"/>
            </a:endParaRPr>
          </a:p>
          <a:p>
            <a:pPr marL="0" lvl="0" indent="0" algn="ctr" rtl="0">
              <a:lnSpc>
                <a:spcPct val="115000"/>
              </a:lnSpc>
              <a:spcBef>
                <a:spcPts val="0"/>
              </a:spcBef>
              <a:spcAft>
                <a:spcPts val="0"/>
              </a:spcAft>
              <a:buNone/>
            </a:pPr>
            <a:r>
              <a:rPr lang="en" sz="1200">
                <a:latin typeface="Lexend"/>
                <a:ea typeface="Lexend"/>
                <a:cs typeface="Lexend"/>
                <a:sym typeface="Lexend"/>
              </a:rPr>
              <a:t>Year :</a:t>
            </a:r>
            <a:r>
              <a:rPr lang="en" sz="1200">
                <a:solidFill>
                  <a:srgbClr val="444444"/>
                </a:solidFill>
                <a:highlight>
                  <a:srgbClr val="FFFFFF"/>
                </a:highlight>
                <a:latin typeface="Lexend"/>
                <a:ea typeface="Lexend"/>
                <a:cs typeface="Lexend"/>
                <a:sym typeface="Lexend"/>
              </a:rPr>
              <a:t> 3rd    S</a:t>
            </a:r>
            <a:r>
              <a:rPr lang="en" sz="1200">
                <a:latin typeface="Lexend"/>
                <a:ea typeface="Lexend"/>
                <a:cs typeface="Lexend"/>
                <a:sym typeface="Lexend"/>
              </a:rPr>
              <a:t>emester :2nd    Batch :2019</a:t>
            </a:r>
            <a:endParaRPr sz="1200">
              <a:latin typeface="Lexend"/>
              <a:ea typeface="Lexend"/>
              <a:cs typeface="Lexend"/>
              <a:sym typeface="Lexend"/>
            </a:endParaRPr>
          </a:p>
          <a:p>
            <a:pPr marL="0" lvl="0" indent="0" algn="ctr" rtl="0">
              <a:lnSpc>
                <a:spcPct val="115000"/>
              </a:lnSpc>
              <a:spcBef>
                <a:spcPts val="0"/>
              </a:spcBef>
              <a:spcAft>
                <a:spcPts val="0"/>
              </a:spcAft>
              <a:buNone/>
            </a:pPr>
            <a:r>
              <a:rPr lang="en" sz="1200">
                <a:latin typeface="Lexend"/>
                <a:ea typeface="Lexend"/>
                <a:cs typeface="Lexend"/>
                <a:sym typeface="Lexend"/>
              </a:rPr>
              <a:t>Department of Mechatronics Engineering</a:t>
            </a:r>
            <a:endParaRPr sz="1200">
              <a:latin typeface="Lexend"/>
              <a:ea typeface="Lexend"/>
              <a:cs typeface="Lexend"/>
              <a:sym typeface="Lexen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37"/>
          <p:cNvSpPr txBox="1">
            <a:spLocks noGrp="1"/>
          </p:cNvSpPr>
          <p:nvPr>
            <p:ph type="title"/>
          </p:nvPr>
        </p:nvSpPr>
        <p:spPr>
          <a:xfrm>
            <a:off x="810800" y="3451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Conclusions</a:t>
            </a:r>
            <a:endParaRPr b="1">
              <a:latin typeface="Times New Roman"/>
              <a:ea typeface="Times New Roman"/>
              <a:cs typeface="Times New Roman"/>
              <a:sym typeface="Times New Roman"/>
            </a:endParaRPr>
          </a:p>
        </p:txBody>
      </p:sp>
      <p:sp>
        <p:nvSpPr>
          <p:cNvPr id="341" name="Google Shape;341;p37"/>
          <p:cNvSpPr txBox="1">
            <a:spLocks noGrp="1"/>
          </p:cNvSpPr>
          <p:nvPr>
            <p:ph type="sldNum" idx="12"/>
          </p:nvPr>
        </p:nvSpPr>
        <p:spPr>
          <a:xfrm>
            <a:off x="8457034" y="-98049"/>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M Serif Display"/>
                <a:ea typeface="DM Serif Display"/>
                <a:cs typeface="DM Serif Display"/>
                <a:sym typeface="DM Serif Display"/>
              </a:rPr>
              <a:t>9</a:t>
            </a:r>
            <a:endParaRPr>
              <a:latin typeface="DM Serif Display"/>
              <a:ea typeface="DM Serif Display"/>
              <a:cs typeface="DM Serif Display"/>
              <a:sym typeface="DM Serif Display"/>
            </a:endParaRPr>
          </a:p>
        </p:txBody>
      </p:sp>
      <p:sp>
        <p:nvSpPr>
          <p:cNvPr id="342" name="Google Shape;342;p37"/>
          <p:cNvSpPr txBox="1"/>
          <p:nvPr/>
        </p:nvSpPr>
        <p:spPr>
          <a:xfrm>
            <a:off x="1657800" y="1662300"/>
            <a:ext cx="5828400" cy="14547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 sz="1500">
                <a:latin typeface="Times New Roman"/>
                <a:ea typeface="Times New Roman"/>
                <a:cs typeface="Times New Roman"/>
                <a:sym typeface="Times New Roman"/>
              </a:rPr>
              <a:t>In conclusion, this project will provide an automated solution to an existing system and offer the convenience of controlling the system from a mobile application ensuring the improved efficiency of the system and make it more accessible to users.</a:t>
            </a:r>
            <a:endParaRPr sz="15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8"/>
          <p:cNvSpPr txBox="1">
            <a:spLocks noGrp="1"/>
          </p:cNvSpPr>
          <p:nvPr>
            <p:ph type="title"/>
          </p:nvPr>
        </p:nvSpPr>
        <p:spPr>
          <a:xfrm>
            <a:off x="835600" y="2014500"/>
            <a:ext cx="7704000" cy="5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 You</a:t>
            </a:r>
            <a:endParaRPr/>
          </a:p>
        </p:txBody>
      </p:sp>
      <p:sp>
        <p:nvSpPr>
          <p:cNvPr id="348" name="Google Shape;348;p38"/>
          <p:cNvSpPr txBox="1">
            <a:spLocks noGrp="1"/>
          </p:cNvSpPr>
          <p:nvPr>
            <p:ph type="sldNum" idx="12"/>
          </p:nvPr>
        </p:nvSpPr>
        <p:spPr>
          <a:xfrm>
            <a:off x="8457034" y="-98049"/>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M Serif Display"/>
                <a:ea typeface="DM Serif Display"/>
                <a:cs typeface="DM Serif Display"/>
                <a:sym typeface="DM Serif Display"/>
              </a:rPr>
              <a:t>10</a:t>
            </a:r>
            <a:endParaRPr>
              <a:latin typeface="DM Serif Display"/>
              <a:ea typeface="DM Serif Display"/>
              <a:cs typeface="DM Serif Display"/>
              <a:sym typeface="DM Serif Displ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9"/>
          <p:cNvSpPr txBox="1">
            <a:spLocks noGrp="1"/>
          </p:cNvSpPr>
          <p:nvPr>
            <p:ph type="title"/>
          </p:nvPr>
        </p:nvSpPr>
        <p:spPr>
          <a:xfrm>
            <a:off x="717751" y="526196"/>
            <a:ext cx="770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a:latin typeface="Times New Roman"/>
                <a:ea typeface="Times New Roman"/>
                <a:cs typeface="Times New Roman"/>
                <a:sym typeface="Times New Roman"/>
              </a:rPr>
              <a:t>Problem Description</a:t>
            </a:r>
            <a:endParaRPr b="1">
              <a:latin typeface="Times New Roman"/>
              <a:ea typeface="Times New Roman"/>
              <a:cs typeface="Times New Roman"/>
              <a:sym typeface="Times New Roman"/>
            </a:endParaRPr>
          </a:p>
        </p:txBody>
      </p:sp>
      <p:sp>
        <p:nvSpPr>
          <p:cNvPr id="285" name="Google Shape;285;p29"/>
          <p:cNvSpPr txBox="1">
            <a:spLocks noGrp="1"/>
          </p:cNvSpPr>
          <p:nvPr>
            <p:ph type="body" idx="1"/>
          </p:nvPr>
        </p:nvSpPr>
        <p:spPr>
          <a:xfrm>
            <a:off x="153262" y="1716919"/>
            <a:ext cx="5102700" cy="231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E3E3E3"/>
              </a:solidFill>
              <a:highlight>
                <a:srgbClr val="131314"/>
              </a:highlight>
              <a:latin typeface="Arial"/>
              <a:ea typeface="Arial"/>
              <a:cs typeface="Arial"/>
              <a:sym typeface="Arial"/>
            </a:endParaRPr>
          </a:p>
          <a:p>
            <a:pPr marL="0" lvl="0" indent="0" algn="l" rtl="0">
              <a:spcBef>
                <a:spcPts val="0"/>
              </a:spcBef>
              <a:spcAft>
                <a:spcPts val="0"/>
              </a:spcAft>
              <a:buNone/>
            </a:pPr>
            <a:endParaRPr>
              <a:solidFill>
                <a:srgbClr val="E3E3E3"/>
              </a:solidFill>
              <a:highlight>
                <a:srgbClr val="131314"/>
              </a:highlight>
              <a:latin typeface="Lato"/>
              <a:ea typeface="Lato"/>
              <a:cs typeface="Lato"/>
              <a:sym typeface="Lato"/>
            </a:endParaRPr>
          </a:p>
          <a:p>
            <a:pPr marL="0" lvl="0" indent="0" algn="l" rtl="0">
              <a:spcBef>
                <a:spcPts val="0"/>
              </a:spcBef>
              <a:spcAft>
                <a:spcPts val="0"/>
              </a:spcAft>
              <a:buNone/>
            </a:pPr>
            <a:endParaRPr>
              <a:solidFill>
                <a:srgbClr val="E3E3E3"/>
              </a:solidFill>
              <a:highlight>
                <a:srgbClr val="131314"/>
              </a:highlight>
              <a:latin typeface="Arial"/>
              <a:ea typeface="Arial"/>
              <a:cs typeface="Arial"/>
              <a:sym typeface="Arial"/>
            </a:endParaRPr>
          </a:p>
          <a:p>
            <a:pPr marL="0" lvl="0" indent="0" algn="l" rtl="0">
              <a:spcBef>
                <a:spcPts val="0"/>
              </a:spcBef>
              <a:spcAft>
                <a:spcPts val="0"/>
              </a:spcAft>
              <a:buNone/>
            </a:pPr>
            <a:endParaRPr>
              <a:solidFill>
                <a:srgbClr val="E3E3E3"/>
              </a:solidFill>
              <a:highlight>
                <a:srgbClr val="131314"/>
              </a:highlight>
              <a:latin typeface="Arial"/>
              <a:ea typeface="Arial"/>
              <a:cs typeface="Arial"/>
              <a:sym typeface="Arial"/>
            </a:endParaRPr>
          </a:p>
          <a:p>
            <a:pPr marL="0" lvl="0" indent="0" algn="l" rtl="0">
              <a:spcBef>
                <a:spcPts val="0"/>
              </a:spcBef>
              <a:spcAft>
                <a:spcPts val="0"/>
              </a:spcAft>
              <a:buNone/>
            </a:pPr>
            <a:endParaRPr>
              <a:solidFill>
                <a:srgbClr val="E3E3E3"/>
              </a:solidFill>
              <a:highlight>
                <a:srgbClr val="131314"/>
              </a:highlight>
              <a:latin typeface="Lato"/>
              <a:ea typeface="Lato"/>
              <a:cs typeface="Lato"/>
              <a:sym typeface="Lato"/>
            </a:endParaRPr>
          </a:p>
        </p:txBody>
      </p:sp>
      <p:sp>
        <p:nvSpPr>
          <p:cNvPr id="286" name="Google Shape;286;p29"/>
          <p:cNvSpPr txBox="1">
            <a:spLocks noGrp="1"/>
          </p:cNvSpPr>
          <p:nvPr>
            <p:ph type="sldNum" idx="12"/>
          </p:nvPr>
        </p:nvSpPr>
        <p:spPr>
          <a:xfrm>
            <a:off x="8426259" y="-105499"/>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1</a:t>
            </a:r>
            <a:endParaRPr/>
          </a:p>
        </p:txBody>
      </p:sp>
      <p:sp>
        <p:nvSpPr>
          <p:cNvPr id="287" name="Google Shape;287;p29"/>
          <p:cNvSpPr txBox="1"/>
          <p:nvPr/>
        </p:nvSpPr>
        <p:spPr>
          <a:xfrm>
            <a:off x="995400" y="1868450"/>
            <a:ext cx="7153200" cy="14547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 sz="1500">
                <a:solidFill>
                  <a:schemeClr val="dk1"/>
                </a:solidFill>
                <a:latin typeface="Times New Roman"/>
                <a:ea typeface="Times New Roman"/>
                <a:cs typeface="Times New Roman"/>
                <a:sym typeface="Times New Roman"/>
              </a:rPr>
              <a:t>The current method of manually entering prepaid keypad energy meter recharge token requires users to be physically present in front of the meter to press the corresponding buttons.This can be inconvenient for users who are away from home or who have limited mobility.</a:t>
            </a:r>
            <a:endParaRPr sz="15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0"/>
          <p:cNvSpPr txBox="1">
            <a:spLocks noGrp="1"/>
          </p:cNvSpPr>
          <p:nvPr>
            <p:ph type="title" idx="15"/>
          </p:nvPr>
        </p:nvSpPr>
        <p:spPr>
          <a:xfrm>
            <a:off x="720000" y="48994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Objectives</a:t>
            </a:r>
            <a:endParaRPr b="1">
              <a:latin typeface="Times New Roman"/>
              <a:ea typeface="Times New Roman"/>
              <a:cs typeface="Times New Roman"/>
              <a:sym typeface="Times New Roman"/>
            </a:endParaRPr>
          </a:p>
        </p:txBody>
      </p:sp>
      <p:sp>
        <p:nvSpPr>
          <p:cNvPr id="293" name="Google Shape;293;p30"/>
          <p:cNvSpPr txBox="1">
            <a:spLocks noGrp="1"/>
          </p:cNvSpPr>
          <p:nvPr>
            <p:ph type="sldNum" idx="12"/>
          </p:nvPr>
        </p:nvSpPr>
        <p:spPr>
          <a:xfrm>
            <a:off x="8473534" y="-107324"/>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M Serif Display"/>
                <a:ea typeface="DM Serif Display"/>
                <a:cs typeface="DM Serif Display"/>
                <a:sym typeface="DM Serif Display"/>
              </a:rPr>
              <a:t>2</a:t>
            </a:r>
            <a:endParaRPr>
              <a:latin typeface="DM Serif Display"/>
              <a:ea typeface="DM Serif Display"/>
              <a:cs typeface="DM Serif Display"/>
              <a:sym typeface="DM Serif Display"/>
            </a:endParaRPr>
          </a:p>
        </p:txBody>
      </p:sp>
      <p:sp>
        <p:nvSpPr>
          <p:cNvPr id="294" name="Google Shape;294;p30"/>
          <p:cNvSpPr txBox="1"/>
          <p:nvPr/>
        </p:nvSpPr>
        <p:spPr>
          <a:xfrm>
            <a:off x="800825" y="1750275"/>
            <a:ext cx="6101100" cy="2147100"/>
          </a:xfrm>
          <a:prstGeom prst="rect">
            <a:avLst/>
          </a:prstGeom>
          <a:noFill/>
          <a:ln>
            <a:noFill/>
          </a:ln>
        </p:spPr>
        <p:txBody>
          <a:bodyPr spcFirstLastPara="1" wrap="square" lIns="91425" tIns="91425" rIns="91425" bIns="91425" anchor="t" anchorCtr="0">
            <a:spAutoFit/>
          </a:bodyPr>
          <a:lstStyle/>
          <a:p>
            <a:pPr marL="457200" lvl="0" indent="-323850" algn="just" rtl="0">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To create an automated system that eliminates the need for manual button pressing in a specialized application.</a:t>
            </a:r>
            <a:endParaRPr sz="1500">
              <a:latin typeface="Times New Roman"/>
              <a:ea typeface="Times New Roman"/>
              <a:cs typeface="Times New Roman"/>
              <a:sym typeface="Times New Roman"/>
            </a:endParaRPr>
          </a:p>
          <a:p>
            <a:pPr marL="457200" lvl="0" indent="-323850" algn="just" rtl="0">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To create a mobile app for remote system control.</a:t>
            </a:r>
            <a:endParaRPr sz="1500">
              <a:latin typeface="Times New Roman"/>
              <a:ea typeface="Times New Roman"/>
              <a:cs typeface="Times New Roman"/>
              <a:sym typeface="Times New Roman"/>
            </a:endParaRPr>
          </a:p>
          <a:p>
            <a:pPr marL="457200" lvl="0" indent="-323850" algn="just" rtl="0">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Building a solution that scales while being cost-effective.</a:t>
            </a:r>
            <a:endParaRPr sz="1500">
              <a:latin typeface="Times New Roman"/>
              <a:ea typeface="Times New Roman"/>
              <a:cs typeface="Times New Roman"/>
              <a:sym typeface="Times New Roman"/>
            </a:endParaRPr>
          </a:p>
          <a:p>
            <a:pPr marL="457200" lvl="0" indent="-323850" algn="just" rtl="0">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To offer users increased control and flexibility over the system.</a:t>
            </a:r>
            <a:endParaRPr sz="1500">
              <a:latin typeface="Times New Roman"/>
              <a:ea typeface="Times New Roman"/>
              <a:cs typeface="Times New Roman"/>
              <a:sym typeface="Times New Roman"/>
            </a:endParaRPr>
          </a:p>
          <a:p>
            <a:pPr marL="457200" lvl="0" indent="-323850" algn="just" rtl="0">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To improve efficiency in general for the process.</a:t>
            </a:r>
            <a:endParaRPr sz="15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1"/>
          <p:cNvSpPr txBox="1">
            <a:spLocks noGrp="1"/>
          </p:cNvSpPr>
          <p:nvPr>
            <p:ph type="body" idx="1"/>
          </p:nvPr>
        </p:nvSpPr>
        <p:spPr>
          <a:xfrm>
            <a:off x="1312796" y="699950"/>
            <a:ext cx="6628500" cy="2317200"/>
          </a:xfrm>
          <a:prstGeom prst="rect">
            <a:avLst/>
          </a:prstGeom>
        </p:spPr>
        <p:txBody>
          <a:bodyPr spcFirstLastPara="1" wrap="square" lIns="91425" tIns="91425" rIns="91425" bIns="91425" anchor="t" anchorCtr="0">
            <a:noAutofit/>
          </a:bodyPr>
          <a:lstStyle/>
          <a:p>
            <a:pPr marL="914400" lvl="0" indent="0" algn="l" rtl="0">
              <a:lnSpc>
                <a:spcPct val="115000"/>
              </a:lnSpc>
              <a:spcBef>
                <a:spcPts val="0"/>
              </a:spcBef>
              <a:spcAft>
                <a:spcPts val="0"/>
              </a:spcAft>
              <a:buNone/>
            </a:pPr>
            <a:endParaRPr sz="1300">
              <a:latin typeface="Lato"/>
              <a:ea typeface="Lato"/>
              <a:cs typeface="Lato"/>
              <a:sym typeface="Lato"/>
            </a:endParaRPr>
          </a:p>
          <a:p>
            <a:pPr marL="457200" lvl="0" indent="0" algn="just" rtl="0">
              <a:lnSpc>
                <a:spcPct val="115000"/>
              </a:lnSpc>
              <a:spcBef>
                <a:spcPts val="0"/>
              </a:spcBef>
              <a:spcAft>
                <a:spcPts val="0"/>
              </a:spcAft>
              <a:buNone/>
            </a:pPr>
            <a:endParaRPr sz="1300">
              <a:latin typeface="Lato"/>
              <a:ea typeface="Lato"/>
              <a:cs typeface="Lato"/>
              <a:sym typeface="Lato"/>
            </a:endParaRPr>
          </a:p>
          <a:p>
            <a:pPr marL="457200" lvl="0" indent="0" algn="l" rtl="0">
              <a:lnSpc>
                <a:spcPct val="115000"/>
              </a:lnSpc>
              <a:spcBef>
                <a:spcPts val="0"/>
              </a:spcBef>
              <a:spcAft>
                <a:spcPts val="0"/>
              </a:spcAft>
              <a:buNone/>
            </a:pPr>
            <a:endParaRPr sz="1300">
              <a:latin typeface="Lato"/>
              <a:ea typeface="Lato"/>
              <a:cs typeface="Lato"/>
              <a:sym typeface="Lato"/>
            </a:endParaRPr>
          </a:p>
          <a:p>
            <a:pPr marL="457200" lvl="0" indent="-323850" algn="l" rtl="0">
              <a:lnSpc>
                <a:spcPct val="11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Postpaid meters come with their own complications, such as the need to manually insert the </a:t>
            </a:r>
            <a:r>
              <a:rPr lang="en" sz="1500" u="sng">
                <a:latin typeface="Times New Roman"/>
                <a:ea typeface="Times New Roman"/>
                <a:cs typeface="Times New Roman"/>
                <a:sym typeface="Times New Roman"/>
              </a:rPr>
              <a:t>printed prepaid energy token </a:t>
            </a:r>
            <a:r>
              <a:rPr lang="en" sz="1500">
                <a:latin typeface="Times New Roman"/>
                <a:ea typeface="Times New Roman"/>
                <a:cs typeface="Times New Roman"/>
                <a:sym typeface="Times New Roman"/>
              </a:rPr>
              <a:t>into the keypad meter by pressing keys.</a:t>
            </a:r>
            <a:endParaRPr sz="1500">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500">
              <a:latin typeface="Times New Roman"/>
              <a:ea typeface="Times New Roman"/>
              <a:cs typeface="Times New Roman"/>
              <a:sym typeface="Times New Roman"/>
            </a:endParaRPr>
          </a:p>
          <a:p>
            <a:pPr marL="457200" lvl="0" indent="-323850" algn="l" rtl="0">
              <a:lnSpc>
                <a:spcPct val="11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The main focus of this project is to </a:t>
            </a:r>
            <a:r>
              <a:rPr lang="en" sz="1500" u="sng">
                <a:latin typeface="Times New Roman"/>
                <a:ea typeface="Times New Roman"/>
                <a:cs typeface="Times New Roman"/>
                <a:sym typeface="Times New Roman"/>
              </a:rPr>
              <a:t>automate the manual button pressing </a:t>
            </a:r>
            <a:r>
              <a:rPr lang="en" sz="1500">
                <a:latin typeface="Times New Roman"/>
                <a:ea typeface="Times New Roman"/>
                <a:cs typeface="Times New Roman"/>
                <a:sym typeface="Times New Roman"/>
              </a:rPr>
              <a:t> by </a:t>
            </a:r>
            <a:r>
              <a:rPr lang="en" sz="1500" u="sng">
                <a:latin typeface="Times New Roman"/>
                <a:ea typeface="Times New Roman"/>
                <a:cs typeface="Times New Roman"/>
                <a:sym typeface="Times New Roman"/>
              </a:rPr>
              <a:t>integrating a module and mobile app interface</a:t>
            </a:r>
            <a:r>
              <a:rPr lang="en" sz="1500">
                <a:latin typeface="Times New Roman"/>
                <a:ea typeface="Times New Roman"/>
                <a:cs typeface="Times New Roman"/>
                <a:sym typeface="Times New Roman"/>
              </a:rPr>
              <a:t>.</a:t>
            </a:r>
            <a:endParaRPr sz="1500">
              <a:latin typeface="Times New Roman"/>
              <a:ea typeface="Times New Roman"/>
              <a:cs typeface="Times New Roman"/>
              <a:sym typeface="Times New Roman"/>
            </a:endParaRPr>
          </a:p>
        </p:txBody>
      </p:sp>
      <p:sp>
        <p:nvSpPr>
          <p:cNvPr id="300" name="Google Shape;300;p31"/>
          <p:cNvSpPr txBox="1">
            <a:spLocks noGrp="1"/>
          </p:cNvSpPr>
          <p:nvPr>
            <p:ph type="title"/>
          </p:nvPr>
        </p:nvSpPr>
        <p:spPr>
          <a:xfrm>
            <a:off x="717751" y="539496"/>
            <a:ext cx="7708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Introduction</a:t>
            </a:r>
            <a:endParaRPr b="1">
              <a:latin typeface="Times New Roman"/>
              <a:ea typeface="Times New Roman"/>
              <a:cs typeface="Times New Roman"/>
              <a:sym typeface="Times New Roman"/>
            </a:endParaRPr>
          </a:p>
        </p:txBody>
      </p:sp>
      <p:sp>
        <p:nvSpPr>
          <p:cNvPr id="301" name="Google Shape;301;p31"/>
          <p:cNvSpPr txBox="1">
            <a:spLocks noGrp="1"/>
          </p:cNvSpPr>
          <p:nvPr>
            <p:ph type="sldNum" idx="12"/>
          </p:nvPr>
        </p:nvSpPr>
        <p:spPr>
          <a:xfrm>
            <a:off x="8496934" y="-110124"/>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M Serif Display"/>
                <a:ea typeface="DM Serif Display"/>
                <a:cs typeface="DM Serif Display"/>
                <a:sym typeface="DM Serif Display"/>
              </a:rPr>
              <a:t>3</a:t>
            </a:r>
            <a:endParaRPr>
              <a:latin typeface="DM Serif Display"/>
              <a:ea typeface="DM Serif Display"/>
              <a:cs typeface="DM Serif Display"/>
              <a:sym typeface="DM Serif Displ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2"/>
          <p:cNvSpPr txBox="1">
            <a:spLocks noGrp="1"/>
          </p:cNvSpPr>
          <p:nvPr>
            <p:ph type="sldNum" idx="12"/>
          </p:nvPr>
        </p:nvSpPr>
        <p:spPr>
          <a:xfrm>
            <a:off x="8498984" y="-121174"/>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M Serif Display"/>
                <a:ea typeface="DM Serif Display"/>
                <a:cs typeface="DM Serif Display"/>
                <a:sym typeface="DM Serif Display"/>
              </a:rPr>
              <a:t>4</a:t>
            </a:r>
            <a:endParaRPr>
              <a:latin typeface="DM Serif Display"/>
              <a:ea typeface="DM Serif Display"/>
              <a:cs typeface="DM Serif Display"/>
              <a:sym typeface="DM Serif Display"/>
            </a:endParaRPr>
          </a:p>
        </p:txBody>
      </p:sp>
      <p:sp>
        <p:nvSpPr>
          <p:cNvPr id="307" name="Google Shape;307;p32"/>
          <p:cNvSpPr txBox="1"/>
          <p:nvPr/>
        </p:nvSpPr>
        <p:spPr>
          <a:xfrm>
            <a:off x="2908350" y="511850"/>
            <a:ext cx="33273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a:latin typeface="Times New Roman"/>
                <a:ea typeface="Times New Roman"/>
                <a:cs typeface="Times New Roman"/>
                <a:sym typeface="Times New Roman"/>
              </a:rPr>
              <a:t>Methodology</a:t>
            </a:r>
            <a:endParaRPr sz="3000" b="1">
              <a:latin typeface="Times New Roman"/>
              <a:ea typeface="Times New Roman"/>
              <a:cs typeface="Times New Roman"/>
              <a:sym typeface="Times New Roman"/>
            </a:endParaRPr>
          </a:p>
        </p:txBody>
      </p:sp>
      <p:pic>
        <p:nvPicPr>
          <p:cNvPr id="308" name="Google Shape;308;p32"/>
          <p:cNvPicPr preferRelativeResize="0"/>
          <p:nvPr/>
        </p:nvPicPr>
        <p:blipFill>
          <a:blip r:embed="rId3">
            <a:alphaModFix/>
          </a:blip>
          <a:stretch>
            <a:fillRect/>
          </a:stretch>
        </p:blipFill>
        <p:spPr>
          <a:xfrm>
            <a:off x="1405850" y="1202675"/>
            <a:ext cx="6436685" cy="36803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3"/>
          <p:cNvSpPr txBox="1">
            <a:spLocks noGrp="1"/>
          </p:cNvSpPr>
          <p:nvPr>
            <p:ph type="sldNum" idx="12"/>
          </p:nvPr>
        </p:nvSpPr>
        <p:spPr>
          <a:xfrm>
            <a:off x="8498984" y="-121174"/>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M Serif Display"/>
                <a:ea typeface="DM Serif Display"/>
                <a:cs typeface="DM Serif Display"/>
                <a:sym typeface="DM Serif Display"/>
              </a:rPr>
              <a:t>5</a:t>
            </a:r>
            <a:endParaRPr>
              <a:latin typeface="DM Serif Display"/>
              <a:ea typeface="DM Serif Display"/>
              <a:cs typeface="DM Serif Display"/>
              <a:sym typeface="DM Serif Display"/>
            </a:endParaRPr>
          </a:p>
        </p:txBody>
      </p:sp>
      <p:sp>
        <p:nvSpPr>
          <p:cNvPr id="314" name="Google Shape;314;p33"/>
          <p:cNvSpPr txBox="1"/>
          <p:nvPr/>
        </p:nvSpPr>
        <p:spPr>
          <a:xfrm>
            <a:off x="523450" y="511850"/>
            <a:ext cx="78522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a:latin typeface="Times New Roman"/>
                <a:ea typeface="Times New Roman"/>
                <a:cs typeface="Times New Roman"/>
                <a:sym typeface="Times New Roman"/>
              </a:rPr>
              <a:t>Implementations Considerations </a:t>
            </a:r>
            <a:endParaRPr sz="3000" b="1">
              <a:latin typeface="Times New Roman"/>
              <a:ea typeface="Times New Roman"/>
              <a:cs typeface="Times New Roman"/>
              <a:sym typeface="Times New Roman"/>
            </a:endParaRPr>
          </a:p>
        </p:txBody>
      </p:sp>
      <p:sp>
        <p:nvSpPr>
          <p:cNvPr id="315" name="Google Shape;315;p33"/>
          <p:cNvSpPr txBox="1"/>
          <p:nvPr/>
        </p:nvSpPr>
        <p:spPr>
          <a:xfrm>
            <a:off x="1751800" y="1694400"/>
            <a:ext cx="5395500" cy="1754700"/>
          </a:xfrm>
          <a:prstGeom prst="rect">
            <a:avLst/>
          </a:prstGeom>
          <a:noFill/>
          <a:ln>
            <a:noFill/>
          </a:ln>
        </p:spPr>
        <p:txBody>
          <a:bodyPr spcFirstLastPara="1" wrap="square" lIns="91425" tIns="91425" rIns="91425" bIns="91425" anchor="t" anchorCtr="0">
            <a:spAutoFit/>
          </a:bodyPr>
          <a:lstStyle/>
          <a:p>
            <a:pPr marL="457200" lvl="0" indent="-323850" algn="just" rtl="0">
              <a:lnSpc>
                <a:spcPct val="150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Calibrate stepper motors and servo for precise button presses.</a:t>
            </a:r>
            <a:endParaRPr sz="1500">
              <a:solidFill>
                <a:schemeClr val="dk1"/>
              </a:solidFill>
              <a:latin typeface="Times New Roman"/>
              <a:ea typeface="Times New Roman"/>
              <a:cs typeface="Times New Roman"/>
              <a:sym typeface="Times New Roman"/>
            </a:endParaRPr>
          </a:p>
          <a:p>
            <a:pPr marL="457200" lvl="0" indent="-323850" algn="just" rtl="0">
              <a:lnSpc>
                <a:spcPct val="150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Load consideration on linear slider while calculating step number.</a:t>
            </a:r>
            <a:endParaRPr sz="1500">
              <a:solidFill>
                <a:schemeClr val="dk1"/>
              </a:solidFill>
              <a:latin typeface="Times New Roman"/>
              <a:ea typeface="Times New Roman"/>
              <a:cs typeface="Times New Roman"/>
              <a:sym typeface="Times New Roman"/>
            </a:endParaRPr>
          </a:p>
          <a:p>
            <a:pPr marL="457200" lvl="0" indent="0" algn="l" rtl="0">
              <a:lnSpc>
                <a:spcPct val="150000"/>
              </a:lnSpc>
              <a:spcBef>
                <a:spcPts val="0"/>
              </a:spcBef>
              <a:spcAft>
                <a:spcPts val="0"/>
              </a:spcAft>
              <a:buNone/>
            </a:pPr>
            <a:endParaRPr sz="1500">
              <a:solidFill>
                <a:schemeClr val="dk1"/>
              </a:solidFill>
              <a:latin typeface="Times New Roman"/>
              <a:ea typeface="Times New Roman"/>
              <a:cs typeface="Times New Roman"/>
              <a:sym typeface="Times New Roman"/>
            </a:endParaRPr>
          </a:p>
          <a:p>
            <a:pPr marL="457200" lvl="0" indent="0" algn="l" rtl="0">
              <a:lnSpc>
                <a:spcPct val="150000"/>
              </a:lnSpc>
              <a:spcBef>
                <a:spcPts val="0"/>
              </a:spcBef>
              <a:spcAft>
                <a:spcPts val="0"/>
              </a:spcAft>
              <a:buNone/>
            </a:pPr>
            <a:endParaRPr sz="1200">
              <a:solidFill>
                <a:schemeClr val="dk1"/>
              </a:solidFill>
              <a:latin typeface="B612 Mono"/>
              <a:ea typeface="B612 Mono"/>
              <a:cs typeface="B612 Mono"/>
              <a:sym typeface="B612 Mon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4"/>
          <p:cNvSpPr txBox="1">
            <a:spLocks noGrp="1"/>
          </p:cNvSpPr>
          <p:nvPr>
            <p:ph type="title"/>
          </p:nvPr>
        </p:nvSpPr>
        <p:spPr>
          <a:xfrm>
            <a:off x="596450" y="41738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Component List &amp; Cost Breakdown</a:t>
            </a:r>
            <a:endParaRPr b="1">
              <a:latin typeface="Times New Roman"/>
              <a:ea typeface="Times New Roman"/>
              <a:cs typeface="Times New Roman"/>
              <a:sym typeface="Times New Roman"/>
            </a:endParaRPr>
          </a:p>
        </p:txBody>
      </p:sp>
      <p:sp>
        <p:nvSpPr>
          <p:cNvPr id="321" name="Google Shape;321;p34"/>
          <p:cNvSpPr txBox="1">
            <a:spLocks noGrp="1"/>
          </p:cNvSpPr>
          <p:nvPr>
            <p:ph type="sldNum" idx="12"/>
          </p:nvPr>
        </p:nvSpPr>
        <p:spPr>
          <a:xfrm>
            <a:off x="8457725" y="-107350"/>
            <a:ext cx="5487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M Serif Display"/>
                <a:ea typeface="DM Serif Display"/>
                <a:cs typeface="DM Serif Display"/>
                <a:sym typeface="DM Serif Display"/>
              </a:rPr>
              <a:t>6</a:t>
            </a:r>
            <a:endParaRPr>
              <a:latin typeface="DM Serif Display"/>
              <a:ea typeface="DM Serif Display"/>
              <a:cs typeface="DM Serif Display"/>
              <a:sym typeface="DM Serif Display"/>
            </a:endParaRPr>
          </a:p>
        </p:txBody>
      </p:sp>
      <p:graphicFrame>
        <p:nvGraphicFramePr>
          <p:cNvPr id="322" name="Google Shape;322;p34"/>
          <p:cNvGraphicFramePr/>
          <p:nvPr/>
        </p:nvGraphicFramePr>
        <p:xfrm>
          <a:off x="952500" y="1221125"/>
          <a:ext cx="3000000" cy="3000000"/>
        </p:xfrm>
        <a:graphic>
          <a:graphicData uri="http://schemas.openxmlformats.org/drawingml/2006/table">
            <a:tbl>
              <a:tblPr>
                <a:noFill/>
                <a:tableStyleId>{093EC12C-4029-4EF3-AF02-37E2C6E099D8}</a:tableStyleId>
              </a:tblPr>
              <a:tblGrid>
                <a:gridCol w="526150">
                  <a:extLst>
                    <a:ext uri="{9D8B030D-6E8A-4147-A177-3AD203B41FA5}">
                      <a16:colId xmlns:a16="http://schemas.microsoft.com/office/drawing/2014/main" val="20000"/>
                    </a:ext>
                  </a:extLst>
                </a:gridCol>
                <a:gridCol w="4644300">
                  <a:extLst>
                    <a:ext uri="{9D8B030D-6E8A-4147-A177-3AD203B41FA5}">
                      <a16:colId xmlns:a16="http://schemas.microsoft.com/office/drawing/2014/main" val="20001"/>
                    </a:ext>
                  </a:extLst>
                </a:gridCol>
                <a:gridCol w="862275">
                  <a:extLst>
                    <a:ext uri="{9D8B030D-6E8A-4147-A177-3AD203B41FA5}">
                      <a16:colId xmlns:a16="http://schemas.microsoft.com/office/drawing/2014/main" val="20002"/>
                    </a:ext>
                  </a:extLst>
                </a:gridCol>
                <a:gridCol w="1206275">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SL No.</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Components</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Quantity</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Cost</a:t>
                      </a: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1</a:t>
                      </a:r>
                      <a:endParaRPr sz="15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12V Stepper Motor Stroke 80Mm With Slider Motor</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02</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3600 TK</a:t>
                      </a: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2</a:t>
                      </a:r>
                      <a:endParaRPr sz="15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SG90 Tower Pro Servo Moto</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01</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150 TK</a:t>
                      </a: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3</a:t>
                      </a:r>
                      <a:endParaRPr sz="15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Arduino Uno</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01</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700 Tk</a:t>
                      </a: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4</a:t>
                      </a:r>
                      <a:endParaRPr sz="15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Bluetooth Module(HC 06)</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01</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300 TK</a:t>
                      </a: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5</a:t>
                      </a:r>
                      <a:endParaRPr sz="15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L298N Dual Motor Controller Module</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02</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350 TK</a:t>
                      </a: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6</a:t>
                      </a:r>
                      <a:endParaRPr sz="15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Miscellaneous</a:t>
                      </a: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200 TK</a:t>
                      </a: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6"/>
                  </a:ext>
                </a:extLst>
              </a:tr>
              <a:tr h="381000">
                <a:tc>
                  <a:txBody>
                    <a:bodyPr/>
                    <a:lstStyle/>
                    <a:p>
                      <a:pPr marL="0" lvl="0" indent="0" algn="ctr" rtl="0">
                        <a:spcBef>
                          <a:spcPts val="0"/>
                        </a:spcBef>
                        <a:spcAft>
                          <a:spcPts val="0"/>
                        </a:spcAft>
                        <a:buNone/>
                      </a:pPr>
                      <a:endParaRPr sz="15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Total Cost</a:t>
                      </a:r>
                      <a:endParaRPr sz="15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endParaRPr sz="15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500">
                          <a:latin typeface="Times New Roman"/>
                          <a:ea typeface="Times New Roman"/>
                          <a:cs typeface="Times New Roman"/>
                          <a:sym typeface="Times New Roman"/>
                        </a:rPr>
                        <a:t>5300 TK</a:t>
                      </a: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5"/>
          <p:cNvSpPr txBox="1">
            <a:spLocks noGrp="1"/>
          </p:cNvSpPr>
          <p:nvPr>
            <p:ph type="title"/>
          </p:nvPr>
        </p:nvSpPr>
        <p:spPr>
          <a:xfrm>
            <a:off x="810800" y="3451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System Demonstration</a:t>
            </a:r>
            <a:endParaRPr b="1">
              <a:latin typeface="Times New Roman"/>
              <a:ea typeface="Times New Roman"/>
              <a:cs typeface="Times New Roman"/>
              <a:sym typeface="Times New Roman"/>
            </a:endParaRPr>
          </a:p>
        </p:txBody>
      </p:sp>
      <p:sp>
        <p:nvSpPr>
          <p:cNvPr id="328" name="Google Shape;328;p35"/>
          <p:cNvSpPr txBox="1">
            <a:spLocks noGrp="1"/>
          </p:cNvSpPr>
          <p:nvPr>
            <p:ph type="sldNum" idx="12"/>
          </p:nvPr>
        </p:nvSpPr>
        <p:spPr>
          <a:xfrm>
            <a:off x="8457034" y="-98049"/>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M Serif Display"/>
                <a:ea typeface="DM Serif Display"/>
                <a:cs typeface="DM Serif Display"/>
                <a:sym typeface="DM Serif Display"/>
              </a:rPr>
              <a:t>7</a:t>
            </a:r>
            <a:endParaRPr>
              <a:latin typeface="DM Serif Display"/>
              <a:ea typeface="DM Serif Display"/>
              <a:cs typeface="DM Serif Display"/>
              <a:sym typeface="DM Serif Display"/>
            </a:endParaRPr>
          </a:p>
        </p:txBody>
      </p:sp>
      <p:pic>
        <p:nvPicPr>
          <p:cNvPr id="2" name="C26E6BE5">
            <a:hlinkClick r:id="" action="ppaction://media"/>
            <a:extLst>
              <a:ext uri="{FF2B5EF4-FFF2-40B4-BE49-F238E27FC236}">
                <a16:creationId xmlns:a16="http://schemas.microsoft.com/office/drawing/2014/main" id="{568B6643-D4BF-0728-D7BD-D5FC2227A61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77303" y="1030411"/>
            <a:ext cx="3653878" cy="3831051"/>
          </a:xfrm>
          <a:prstGeom prst="rect">
            <a:avLst/>
          </a:prstGeom>
        </p:spPr>
      </p:pic>
      <p:pic>
        <p:nvPicPr>
          <p:cNvPr id="4" name="Picture 3">
            <a:extLst>
              <a:ext uri="{FF2B5EF4-FFF2-40B4-BE49-F238E27FC236}">
                <a16:creationId xmlns:a16="http://schemas.microsoft.com/office/drawing/2014/main" id="{F7B083FD-47F3-DFF1-97DD-3ABC13B4E561}"/>
              </a:ext>
            </a:extLst>
          </p:cNvPr>
          <p:cNvPicPr>
            <a:picLocks noChangeAspect="1"/>
          </p:cNvPicPr>
          <p:nvPr/>
        </p:nvPicPr>
        <p:blipFill>
          <a:blip r:embed="rId6"/>
          <a:stretch>
            <a:fillRect/>
          </a:stretch>
        </p:blipFill>
        <p:spPr>
          <a:xfrm>
            <a:off x="4912821" y="1398617"/>
            <a:ext cx="3419255" cy="24723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5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74242">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6"/>
          <p:cNvSpPr txBox="1">
            <a:spLocks noGrp="1"/>
          </p:cNvSpPr>
          <p:nvPr>
            <p:ph type="title"/>
          </p:nvPr>
        </p:nvSpPr>
        <p:spPr>
          <a:xfrm>
            <a:off x="810800" y="3451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Future Enhancements</a:t>
            </a:r>
            <a:endParaRPr b="1">
              <a:latin typeface="Times New Roman"/>
              <a:ea typeface="Times New Roman"/>
              <a:cs typeface="Times New Roman"/>
              <a:sym typeface="Times New Roman"/>
            </a:endParaRPr>
          </a:p>
        </p:txBody>
      </p:sp>
      <p:sp>
        <p:nvSpPr>
          <p:cNvPr id="334" name="Google Shape;334;p36"/>
          <p:cNvSpPr txBox="1">
            <a:spLocks noGrp="1"/>
          </p:cNvSpPr>
          <p:nvPr>
            <p:ph type="sldNum" idx="12"/>
          </p:nvPr>
        </p:nvSpPr>
        <p:spPr>
          <a:xfrm>
            <a:off x="8457034" y="-98049"/>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DM Serif Display"/>
                <a:ea typeface="DM Serif Display"/>
                <a:cs typeface="DM Serif Display"/>
                <a:sym typeface="DM Serif Display"/>
              </a:rPr>
              <a:t>8</a:t>
            </a:r>
            <a:endParaRPr>
              <a:latin typeface="DM Serif Display"/>
              <a:ea typeface="DM Serif Display"/>
              <a:cs typeface="DM Serif Display"/>
              <a:sym typeface="DM Serif Display"/>
            </a:endParaRPr>
          </a:p>
        </p:txBody>
      </p:sp>
      <p:sp>
        <p:nvSpPr>
          <p:cNvPr id="335" name="Google Shape;335;p36"/>
          <p:cNvSpPr txBox="1"/>
          <p:nvPr/>
        </p:nvSpPr>
        <p:spPr>
          <a:xfrm>
            <a:off x="1657800" y="1662300"/>
            <a:ext cx="5828400" cy="1800900"/>
          </a:xfrm>
          <a:prstGeom prst="rect">
            <a:avLst/>
          </a:prstGeom>
          <a:noFill/>
          <a:ln>
            <a:noFill/>
          </a:ln>
        </p:spPr>
        <p:txBody>
          <a:bodyPr spcFirstLastPara="1" wrap="square" lIns="91425" tIns="91425" rIns="91425" bIns="91425" anchor="t" anchorCtr="0">
            <a:spAutoFit/>
          </a:bodyPr>
          <a:lstStyle/>
          <a:p>
            <a:pPr marL="457200" lvl="0" indent="-323850" algn="just" rtl="0">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Explore Wi-Fi module for wider range and more reliable communication.</a:t>
            </a:r>
            <a:endParaRPr sz="1500">
              <a:latin typeface="Times New Roman"/>
              <a:ea typeface="Times New Roman"/>
              <a:cs typeface="Times New Roman"/>
              <a:sym typeface="Times New Roman"/>
            </a:endParaRPr>
          </a:p>
          <a:p>
            <a:pPr marL="457200" lvl="0" indent="-323850" algn="just" rtl="0">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Implement feedback mechanism to compensate for missed steps in x, y-axis.</a:t>
            </a:r>
            <a:endParaRPr sz="1500">
              <a:latin typeface="Times New Roman"/>
              <a:ea typeface="Times New Roman"/>
              <a:cs typeface="Times New Roman"/>
              <a:sym typeface="Times New Roman"/>
            </a:endParaRPr>
          </a:p>
          <a:p>
            <a:pPr marL="457200" lvl="0" indent="-323850" algn="just" rtl="0">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use of more precise and compact linear movement components. </a:t>
            </a:r>
            <a:endParaRPr sz="15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Project Proposal with Pillar Infographics by Slidesgo">
  <a:themeElements>
    <a:clrScheme name="Simple Light">
      <a:dk1>
        <a:srgbClr val="000000"/>
      </a:dk1>
      <a:lt1>
        <a:srgbClr val="FFFFF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400</Words>
  <Application>Microsoft Office PowerPoint</Application>
  <PresentationFormat>On-screen Show (16:9)</PresentationFormat>
  <Paragraphs>85</Paragraphs>
  <Slides>11</Slides>
  <Notes>11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Lexend</vt:lpstr>
      <vt:lpstr>Bebas Neue</vt:lpstr>
      <vt:lpstr>B612 Mono</vt:lpstr>
      <vt:lpstr>Times New Roman</vt:lpstr>
      <vt:lpstr>Arial</vt:lpstr>
      <vt:lpstr>Lato</vt:lpstr>
      <vt:lpstr>DM Serif Display</vt:lpstr>
      <vt:lpstr>Project Proposal with Pillar Infographics by Slidesgo</vt:lpstr>
      <vt:lpstr>Pressing Buttons with a Tap: Automating Digital Prepaid Keypad Energy Meters via Mobile App Interface  </vt:lpstr>
      <vt:lpstr>Problem Description</vt:lpstr>
      <vt:lpstr>Objectives</vt:lpstr>
      <vt:lpstr>Introduction</vt:lpstr>
      <vt:lpstr>PowerPoint Presentation</vt:lpstr>
      <vt:lpstr>PowerPoint Presentation</vt:lpstr>
      <vt:lpstr>Component List &amp; Cost Breakdown</vt:lpstr>
      <vt:lpstr>System Demonstration</vt:lpstr>
      <vt:lpstr>Future Enhancements</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Pressing Buttons with a Tap: Automating Digital Prepaid Keypad Energy Meters via Mobile App Interface</dc:title>
  <dc:creator>User</dc:creator>
  <cp:lastModifiedBy>Ahmed Rakib</cp:lastModifiedBy>
  <cp:revision>2</cp:revision>
  <dcterms:modified xsi:type="dcterms:W3CDTF">2023-12-04T00:05:52Z</dcterms:modified>
</cp:coreProperties>
</file>